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21"/>
  </p:notesMasterIdLst>
  <p:handoutMasterIdLst>
    <p:handoutMasterId r:id="rId22"/>
  </p:handoutMasterIdLst>
  <p:sldIdLst>
    <p:sldId id="256" r:id="rId5"/>
    <p:sldId id="257" r:id="rId6"/>
    <p:sldId id="259" r:id="rId7"/>
    <p:sldId id="258" r:id="rId8"/>
    <p:sldId id="3513" r:id="rId9"/>
    <p:sldId id="3485" r:id="rId10"/>
    <p:sldId id="3563" r:id="rId11"/>
    <p:sldId id="3479" r:id="rId12"/>
    <p:sldId id="3487" r:id="rId13"/>
    <p:sldId id="5270" r:id="rId14"/>
    <p:sldId id="5267" r:id="rId15"/>
    <p:sldId id="261" r:id="rId16"/>
    <p:sldId id="5268" r:id="rId17"/>
    <p:sldId id="5269" r:id="rId18"/>
    <p:sldId id="3402" r:id="rId19"/>
    <p:sldId id="5271"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9E661F-F741-4AE3-A574-F847E5308F23}" v="220" dt="2024-02-09T02:22:08.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616" y="200"/>
      </p:cViewPr>
      <p:guideLst>
        <p:guide orient="horz" pos="2183"/>
        <p:guide pos="3840"/>
      </p:guideLst>
    </p:cSldViewPr>
  </p:slideViewPr>
  <p:notesTextViewPr>
    <p:cViewPr>
      <p:scale>
        <a:sx n="1" d="1"/>
        <a:sy n="1" d="1"/>
      </p:scale>
      <p:origin x="0" y="0"/>
    </p:cViewPr>
  </p:notesTextViewPr>
  <p:notesViewPr>
    <p:cSldViewPr snapToGrid="0">
      <p:cViewPr varScale="1">
        <p:scale>
          <a:sx n="63" d="100"/>
          <a:sy n="63" d="100"/>
        </p:scale>
        <p:origin x="22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1594C-12CC-4DB1-8D12-5E112B93BAEB}"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725D5878-8C69-4F6A-BE9C-CA84C750E9CE}">
      <dgm:prSet phldrT="[Text]"/>
      <dgm:spPr/>
      <dgm:t>
        <a:bodyPr/>
        <a:lstStyle/>
        <a:p>
          <a:r>
            <a:rPr lang="en-AU" dirty="0"/>
            <a:t> Compliance </a:t>
          </a:r>
          <a:endParaRPr lang="en-US" dirty="0"/>
        </a:p>
      </dgm:t>
    </dgm:pt>
    <dgm:pt modelId="{24EBAF7C-9CAB-413F-ABDC-01B01FDDBE14}" type="parTrans" cxnId="{CFCAE272-C0D8-457A-9579-EEA03C5DB7B4}">
      <dgm:prSet/>
      <dgm:spPr/>
      <dgm:t>
        <a:bodyPr/>
        <a:lstStyle/>
        <a:p>
          <a:endParaRPr lang="en-US"/>
        </a:p>
      </dgm:t>
    </dgm:pt>
    <dgm:pt modelId="{41C482E2-CCC7-44E0-B8FC-32518FFA6093}" type="sibTrans" cxnId="{CFCAE272-C0D8-457A-9579-EEA03C5DB7B4}">
      <dgm:prSet/>
      <dgm:spPr/>
      <dgm:t>
        <a:bodyPr/>
        <a:lstStyle/>
        <a:p>
          <a:endParaRPr lang="en-US"/>
        </a:p>
      </dgm:t>
    </dgm:pt>
    <dgm:pt modelId="{387BBA1F-1C15-4F64-97E7-B381943BFA6B}">
      <dgm:prSet phldrT="[Text]" custT="1"/>
      <dgm:spPr/>
      <dgm:t>
        <a:bodyPr anchor="ctr"/>
        <a:lstStyle/>
        <a:p>
          <a:r>
            <a:rPr lang="en-AU" sz="1500" dirty="0">
              <a:solidFill>
                <a:schemeClr val="tx2"/>
              </a:solidFill>
              <a:latin typeface="+mn-lt"/>
              <a:ea typeface="Calibri" panose="020F0502020204030204" pitchFamily="34" charset="0"/>
              <a:cs typeface="Calibri" panose="020F0502020204030204" pitchFamily="34" charset="0"/>
            </a:rPr>
            <a:t>Including The </a:t>
          </a:r>
          <a:r>
            <a:rPr lang="en-AU" sz="1600" dirty="0">
              <a:solidFill>
                <a:schemeClr val="tx2"/>
              </a:solidFill>
              <a:latin typeface="+mn-lt"/>
              <a:ea typeface="Calibri" panose="020F0502020204030204" pitchFamily="34" charset="0"/>
              <a:cs typeface="Calibri" panose="020F0502020204030204" pitchFamily="34" charset="0"/>
            </a:rPr>
            <a:t>Modern</a:t>
          </a:r>
          <a:r>
            <a:rPr lang="en-AU" sz="1500" dirty="0">
              <a:solidFill>
                <a:schemeClr val="tx2"/>
              </a:solidFill>
              <a:latin typeface="+mn-lt"/>
              <a:ea typeface="Calibri" panose="020F0502020204030204" pitchFamily="34" charset="0"/>
              <a:cs typeface="Calibri" panose="020F0502020204030204" pitchFamily="34" charset="0"/>
            </a:rPr>
            <a:t> Slavery Act 2018 (</a:t>
          </a:r>
          <a:r>
            <a:rPr lang="en-AU" sz="1500" dirty="0" err="1">
              <a:solidFill>
                <a:schemeClr val="tx2"/>
              </a:solidFill>
              <a:latin typeface="+mn-lt"/>
              <a:ea typeface="Calibri" panose="020F0502020204030204" pitchFamily="34" charset="0"/>
              <a:cs typeface="Calibri" panose="020F0502020204030204" pitchFamily="34" charset="0"/>
            </a:rPr>
            <a:t>Cth</a:t>
          </a:r>
          <a:r>
            <a:rPr lang="en-AU" sz="1500" dirty="0">
              <a:solidFill>
                <a:schemeClr val="tx2"/>
              </a:solidFill>
              <a:latin typeface="+mn-lt"/>
              <a:ea typeface="Calibri" panose="020F0502020204030204" pitchFamily="34" charset="0"/>
              <a:cs typeface="Calibri" panose="020F0502020204030204" pitchFamily="34" charset="0"/>
            </a:rPr>
            <a:t>) &amp; (NSW) and New Zealand modern slavery legislative reporting requirements. Universities wish to demonstrate leadership on this important issue</a:t>
          </a:r>
          <a:r>
            <a:rPr lang="en-AU" sz="1500" dirty="0">
              <a:latin typeface="+mn-lt"/>
              <a:ea typeface="Calibri" panose="020F0502020204030204" pitchFamily="34" charset="0"/>
              <a:cs typeface="Calibri" panose="020F0502020204030204" pitchFamily="34" charset="0"/>
            </a:rPr>
            <a:t>.</a:t>
          </a:r>
          <a:endParaRPr lang="en-US" sz="1500" dirty="0">
            <a:latin typeface="+mn-lt"/>
            <a:ea typeface="Calibri" panose="020F0502020204030204" pitchFamily="34" charset="0"/>
            <a:cs typeface="Calibri" panose="020F0502020204030204" pitchFamily="34" charset="0"/>
          </a:endParaRPr>
        </a:p>
      </dgm:t>
    </dgm:pt>
    <dgm:pt modelId="{0FE38A6F-0FD2-45F8-B7BE-043EFE6409DA}" type="parTrans" cxnId="{702D0320-38EC-435F-B6BD-ADC70F1B62E5}">
      <dgm:prSet/>
      <dgm:spPr/>
      <dgm:t>
        <a:bodyPr/>
        <a:lstStyle/>
        <a:p>
          <a:endParaRPr lang="en-US"/>
        </a:p>
      </dgm:t>
    </dgm:pt>
    <dgm:pt modelId="{97164285-CB3B-4B3A-9681-276F891B997E}" type="sibTrans" cxnId="{702D0320-38EC-435F-B6BD-ADC70F1B62E5}">
      <dgm:prSet/>
      <dgm:spPr/>
      <dgm:t>
        <a:bodyPr/>
        <a:lstStyle/>
        <a:p>
          <a:endParaRPr lang="en-US"/>
        </a:p>
      </dgm:t>
    </dgm:pt>
    <dgm:pt modelId="{6C1C6A0D-D8C0-4BF3-9CC4-15D985F62E44}">
      <dgm:prSet phldrT="[Text]"/>
      <dgm:spPr/>
      <dgm:t>
        <a:bodyPr/>
        <a:lstStyle/>
        <a:p>
          <a:r>
            <a:rPr lang="en-AU" dirty="0"/>
            <a:t>Efficiency</a:t>
          </a:r>
          <a:endParaRPr lang="en-US" dirty="0"/>
        </a:p>
      </dgm:t>
    </dgm:pt>
    <dgm:pt modelId="{936493C1-4CA4-4736-8FEF-1DB72CB91E88}" type="parTrans" cxnId="{A80501E6-1E93-46B8-89F1-80F5304530CB}">
      <dgm:prSet/>
      <dgm:spPr/>
      <dgm:t>
        <a:bodyPr/>
        <a:lstStyle/>
        <a:p>
          <a:endParaRPr lang="en-US"/>
        </a:p>
      </dgm:t>
    </dgm:pt>
    <dgm:pt modelId="{BD746A38-76CE-4A4A-B259-5EC1862E6568}" type="sibTrans" cxnId="{A80501E6-1E93-46B8-89F1-80F5304530CB}">
      <dgm:prSet/>
      <dgm:spPr/>
      <dgm:t>
        <a:bodyPr/>
        <a:lstStyle/>
        <a:p>
          <a:endParaRPr lang="en-US"/>
        </a:p>
      </dgm:t>
    </dgm:pt>
    <dgm:pt modelId="{78C20EEC-2FDB-49CF-B224-9B6583313F1C}">
      <dgm:prSet phldrT="[Text]" custT="1"/>
      <dgm:spPr/>
      <dgm:t>
        <a:bodyPr anchor="ctr"/>
        <a:lstStyle/>
        <a:p>
          <a:pPr marL="0" lvl="0" indent="0" algn="l" defTabSz="666750">
            <a:lnSpc>
              <a:spcPct val="90000"/>
            </a:lnSpc>
            <a:spcBef>
              <a:spcPct val="0"/>
            </a:spcBef>
            <a:spcAft>
              <a:spcPct val="35000"/>
            </a:spcAft>
            <a:buNone/>
          </a:pPr>
          <a:r>
            <a:rPr lang="en-AU" sz="1500" kern="1200" dirty="0">
              <a:solidFill>
                <a:srgbClr val="4D4F53"/>
              </a:solidFill>
              <a:latin typeface="Arial" panose="020B0604020202020204"/>
              <a:ea typeface="Calibri" panose="020F0502020204030204" pitchFamily="34" charset="0"/>
              <a:cs typeface="Calibri" panose="020F0502020204030204" pitchFamily="34" charset="0"/>
            </a:rPr>
            <a:t>Working together will minimise the duplication of activities and associated costs across individual universities, including risk assessment, implementation of systems and remediation.</a:t>
          </a:r>
          <a:endParaRPr lang="en-US" sz="1500" kern="1200" dirty="0">
            <a:solidFill>
              <a:srgbClr val="4D4F53"/>
            </a:solidFill>
            <a:latin typeface="Arial" panose="020B0604020202020204"/>
            <a:ea typeface="Calibri" panose="020F0502020204030204" pitchFamily="34" charset="0"/>
            <a:cs typeface="Calibri" panose="020F0502020204030204" pitchFamily="34" charset="0"/>
          </a:endParaRPr>
        </a:p>
      </dgm:t>
    </dgm:pt>
    <dgm:pt modelId="{6AF92FBB-1812-4AD1-A044-90B6120B366E}" type="parTrans" cxnId="{1C2F8FCF-5066-460E-86EA-3CCEEC110345}">
      <dgm:prSet/>
      <dgm:spPr/>
      <dgm:t>
        <a:bodyPr/>
        <a:lstStyle/>
        <a:p>
          <a:endParaRPr lang="en-US"/>
        </a:p>
      </dgm:t>
    </dgm:pt>
    <dgm:pt modelId="{E3D5824C-0EB8-44B2-B940-E0A3DD0891DA}" type="sibTrans" cxnId="{1C2F8FCF-5066-460E-86EA-3CCEEC110345}">
      <dgm:prSet/>
      <dgm:spPr/>
      <dgm:t>
        <a:bodyPr/>
        <a:lstStyle/>
        <a:p>
          <a:endParaRPr lang="en-US"/>
        </a:p>
      </dgm:t>
    </dgm:pt>
    <dgm:pt modelId="{42026F46-72E3-49CF-8547-B27C3CA5EBF0}">
      <dgm:prSet phldrT="[Text]"/>
      <dgm:spPr/>
      <dgm:t>
        <a:bodyPr/>
        <a:lstStyle/>
        <a:p>
          <a:r>
            <a:rPr lang="en-AU" dirty="0"/>
            <a:t>Effectiveness</a:t>
          </a:r>
          <a:endParaRPr lang="en-US" dirty="0"/>
        </a:p>
      </dgm:t>
    </dgm:pt>
    <dgm:pt modelId="{938E63A9-A28E-4A7D-BE70-F4C4FDCB3814}" type="parTrans" cxnId="{074D734D-B028-4D6F-BFD2-E40D219445AB}">
      <dgm:prSet/>
      <dgm:spPr/>
      <dgm:t>
        <a:bodyPr/>
        <a:lstStyle/>
        <a:p>
          <a:endParaRPr lang="en-US"/>
        </a:p>
      </dgm:t>
    </dgm:pt>
    <dgm:pt modelId="{BFD0A916-A72C-42D6-982F-5E92DCBB31F2}" type="sibTrans" cxnId="{074D734D-B028-4D6F-BFD2-E40D219445AB}">
      <dgm:prSet/>
      <dgm:spPr/>
      <dgm:t>
        <a:bodyPr/>
        <a:lstStyle/>
        <a:p>
          <a:endParaRPr lang="en-US"/>
        </a:p>
      </dgm:t>
    </dgm:pt>
    <dgm:pt modelId="{5457377D-0366-4CEC-8335-1A0F5D7ED162}">
      <dgm:prSet phldrT="[Text]" custT="1"/>
      <dgm:spPr/>
      <dgm:t>
        <a:bodyPr anchor="ctr"/>
        <a:lstStyle/>
        <a:p>
          <a:pPr marL="0" lvl="0" indent="0" algn="l" defTabSz="666750">
            <a:lnSpc>
              <a:spcPct val="90000"/>
            </a:lnSpc>
            <a:spcBef>
              <a:spcPct val="0"/>
            </a:spcBef>
            <a:spcAft>
              <a:spcPct val="35000"/>
            </a:spcAft>
            <a:buNone/>
          </a:pPr>
          <a:r>
            <a:rPr lang="en-AU" sz="1500" kern="1200" dirty="0">
              <a:solidFill>
                <a:srgbClr val="4D4F53"/>
              </a:solidFill>
              <a:latin typeface="Arial" panose="020B0604020202020204"/>
              <a:ea typeface="Calibri" panose="020F0502020204030204" pitchFamily="34" charset="0"/>
              <a:cs typeface="Calibri" panose="020F0502020204030204" pitchFamily="34" charset="0"/>
            </a:rPr>
            <a:t>Leveraging our aggregated buying power should improve our capacity to identify and action any modern slavery risks and drive more effective changes through our supply chains.</a:t>
          </a:r>
          <a:endParaRPr lang="en-US" sz="1500" kern="1200" dirty="0">
            <a:solidFill>
              <a:srgbClr val="4D4F53"/>
            </a:solidFill>
            <a:latin typeface="Arial" panose="020B0604020202020204"/>
            <a:ea typeface="Calibri" panose="020F0502020204030204" pitchFamily="34" charset="0"/>
            <a:cs typeface="Calibri" panose="020F0502020204030204" pitchFamily="34" charset="0"/>
          </a:endParaRPr>
        </a:p>
      </dgm:t>
    </dgm:pt>
    <dgm:pt modelId="{525D1F84-D6B1-43B9-836A-0AF75A63684F}" type="parTrans" cxnId="{1BF63A32-EA00-4871-9DB7-621BDA0E94F8}">
      <dgm:prSet/>
      <dgm:spPr/>
      <dgm:t>
        <a:bodyPr/>
        <a:lstStyle/>
        <a:p>
          <a:endParaRPr lang="en-US"/>
        </a:p>
      </dgm:t>
    </dgm:pt>
    <dgm:pt modelId="{13295C88-D828-4B1B-B677-0BD608D00A20}" type="sibTrans" cxnId="{1BF63A32-EA00-4871-9DB7-621BDA0E94F8}">
      <dgm:prSet/>
      <dgm:spPr/>
      <dgm:t>
        <a:bodyPr/>
        <a:lstStyle/>
        <a:p>
          <a:endParaRPr lang="en-US"/>
        </a:p>
      </dgm:t>
    </dgm:pt>
    <dgm:pt modelId="{A8682628-96B1-40A0-A260-BDC438380672}">
      <dgm:prSet phldrT="[Text]"/>
      <dgm:spPr/>
      <dgm:t>
        <a:bodyPr/>
        <a:lstStyle/>
        <a:p>
          <a:r>
            <a:rPr lang="en-AU" dirty="0"/>
            <a:t>Capability</a:t>
          </a:r>
          <a:endParaRPr lang="en-US" dirty="0"/>
        </a:p>
      </dgm:t>
    </dgm:pt>
    <dgm:pt modelId="{0F7FCAB9-FA8B-4CC9-B9F3-FCCC9526EF07}" type="parTrans" cxnId="{021E7FEA-9473-4DDE-A10A-FB83DA88E832}">
      <dgm:prSet/>
      <dgm:spPr/>
      <dgm:t>
        <a:bodyPr/>
        <a:lstStyle/>
        <a:p>
          <a:endParaRPr lang="en-US"/>
        </a:p>
      </dgm:t>
    </dgm:pt>
    <dgm:pt modelId="{CCE08DE9-EC47-4F53-B86D-1AC67593B883}" type="sibTrans" cxnId="{021E7FEA-9473-4DDE-A10A-FB83DA88E832}">
      <dgm:prSet/>
      <dgm:spPr/>
      <dgm:t>
        <a:bodyPr/>
        <a:lstStyle/>
        <a:p>
          <a:endParaRPr lang="en-US"/>
        </a:p>
      </dgm:t>
    </dgm:pt>
    <dgm:pt modelId="{583FCE95-15D9-408C-891C-DD1640C0EDE3}">
      <dgm:prSet phldrT="[Text]" custT="1"/>
      <dgm:spPr/>
      <dgm:t>
        <a:bodyPr anchor="ctr"/>
        <a:lstStyle/>
        <a:p>
          <a:r>
            <a:rPr lang="en-AU" sz="1500" kern="1200" dirty="0">
              <a:solidFill>
                <a:srgbClr val="4D4F53"/>
              </a:solidFill>
              <a:latin typeface="Arial" panose="020B0604020202020204"/>
              <a:ea typeface="Calibri" panose="020F0502020204030204" pitchFamily="34" charset="0"/>
              <a:cs typeface="Calibri" panose="020F0502020204030204" pitchFamily="34" charset="0"/>
            </a:rPr>
            <a:t>AUPN members are an engaged group of procurement professionals within publicly spirited organisations, operating in a uniquely collaborative sector.</a:t>
          </a:r>
          <a:endParaRPr lang="en-US" sz="1500" kern="1200" dirty="0">
            <a:solidFill>
              <a:srgbClr val="4D4F53"/>
            </a:solidFill>
            <a:latin typeface="Arial" panose="020B0604020202020204"/>
            <a:ea typeface="Calibri" panose="020F0502020204030204" pitchFamily="34" charset="0"/>
            <a:cs typeface="Calibri" panose="020F0502020204030204" pitchFamily="34" charset="0"/>
          </a:endParaRPr>
        </a:p>
      </dgm:t>
    </dgm:pt>
    <dgm:pt modelId="{2268375B-8F5D-4D35-88D2-8086A6A26808}" type="parTrans" cxnId="{E83A89B2-9579-40EE-9F34-1508FFCE4D8A}">
      <dgm:prSet/>
      <dgm:spPr/>
      <dgm:t>
        <a:bodyPr/>
        <a:lstStyle/>
        <a:p>
          <a:endParaRPr lang="en-US"/>
        </a:p>
      </dgm:t>
    </dgm:pt>
    <dgm:pt modelId="{A83E5E98-F7CD-4B6F-9ED3-E6D6AE074A3B}" type="sibTrans" cxnId="{E83A89B2-9579-40EE-9F34-1508FFCE4D8A}">
      <dgm:prSet/>
      <dgm:spPr/>
      <dgm:t>
        <a:bodyPr/>
        <a:lstStyle/>
        <a:p>
          <a:endParaRPr lang="en-US"/>
        </a:p>
      </dgm:t>
    </dgm:pt>
    <dgm:pt modelId="{4B2BE21B-0B41-465B-90BE-F1497FBF8AA3}">
      <dgm:prSet phldrT="[Text]"/>
      <dgm:spPr/>
      <dgm:t>
        <a:bodyPr/>
        <a:lstStyle/>
        <a:p>
          <a:r>
            <a:rPr lang="en-US" dirty="0"/>
            <a:t>Cooperation</a:t>
          </a:r>
        </a:p>
      </dgm:t>
    </dgm:pt>
    <dgm:pt modelId="{962523D3-7D31-40DE-ABD4-D55B46C4EDB4}" type="parTrans" cxnId="{6BFC11AA-9D8C-406F-A65C-B53BF953DE65}">
      <dgm:prSet/>
      <dgm:spPr/>
      <dgm:t>
        <a:bodyPr/>
        <a:lstStyle/>
        <a:p>
          <a:endParaRPr lang="en-AU"/>
        </a:p>
      </dgm:t>
    </dgm:pt>
    <dgm:pt modelId="{4B682DAD-C00F-4E9B-9A55-31AEDDF5155B}" type="sibTrans" cxnId="{6BFC11AA-9D8C-406F-A65C-B53BF953DE65}">
      <dgm:prSet/>
      <dgm:spPr/>
      <dgm:t>
        <a:bodyPr/>
        <a:lstStyle/>
        <a:p>
          <a:endParaRPr lang="en-AU"/>
        </a:p>
      </dgm:t>
    </dgm:pt>
    <dgm:pt modelId="{387A630A-92EB-4F4F-9D1A-6672937BED9D}" type="pres">
      <dgm:prSet presAssocID="{5621594C-12CC-4DB1-8D12-5E112B93BAEB}" presName="Name0" presStyleCnt="0">
        <dgm:presLayoutVars>
          <dgm:chMax/>
          <dgm:chPref val="3"/>
          <dgm:dir/>
          <dgm:animOne val="branch"/>
          <dgm:animLvl val="lvl"/>
        </dgm:presLayoutVars>
      </dgm:prSet>
      <dgm:spPr/>
    </dgm:pt>
    <dgm:pt modelId="{48CCF325-C417-4528-A152-505847D30EF1}" type="pres">
      <dgm:prSet presAssocID="{725D5878-8C69-4F6A-BE9C-CA84C750E9CE}" presName="composite" presStyleCnt="0"/>
      <dgm:spPr/>
    </dgm:pt>
    <dgm:pt modelId="{CC37B607-E496-45ED-BA8E-21BA69230E9C}" type="pres">
      <dgm:prSet presAssocID="{725D5878-8C69-4F6A-BE9C-CA84C750E9CE}" presName="FirstChild" presStyleLbl="revTx" presStyleIdx="0" presStyleCnt="5" custScaleX="94654" custLinFactNeighborX="106">
        <dgm:presLayoutVars>
          <dgm:chMax val="0"/>
          <dgm:chPref val="0"/>
          <dgm:bulletEnabled val="1"/>
        </dgm:presLayoutVars>
      </dgm:prSet>
      <dgm:spPr/>
    </dgm:pt>
    <dgm:pt modelId="{10103A27-99EA-43EC-B89B-DA8C435F74AD}" type="pres">
      <dgm:prSet presAssocID="{725D5878-8C69-4F6A-BE9C-CA84C750E9CE}" presName="Parent" presStyleLbl="alignNode1" presStyleIdx="0" presStyleCnt="5">
        <dgm:presLayoutVars>
          <dgm:chMax val="3"/>
          <dgm:chPref val="3"/>
          <dgm:bulletEnabled val="1"/>
        </dgm:presLayoutVars>
      </dgm:prSet>
      <dgm:spPr/>
    </dgm:pt>
    <dgm:pt modelId="{3CDBEFD4-9C7A-4468-B9CD-C542C2896191}" type="pres">
      <dgm:prSet presAssocID="{725D5878-8C69-4F6A-BE9C-CA84C750E9CE}" presName="Accent" presStyleLbl="parChTrans1D1" presStyleIdx="0" presStyleCnt="5"/>
      <dgm:spPr/>
    </dgm:pt>
    <dgm:pt modelId="{8E2E3F74-D2AA-4540-9A83-14F50837CDC4}" type="pres">
      <dgm:prSet presAssocID="{41C482E2-CCC7-44E0-B8FC-32518FFA6093}" presName="sibTrans" presStyleCnt="0"/>
      <dgm:spPr/>
    </dgm:pt>
    <dgm:pt modelId="{8255442F-6E26-4F3E-AC32-82271FEFAFF7}" type="pres">
      <dgm:prSet presAssocID="{6C1C6A0D-D8C0-4BF3-9CC4-15D985F62E44}" presName="composite" presStyleCnt="0"/>
      <dgm:spPr/>
    </dgm:pt>
    <dgm:pt modelId="{BB469806-4C0B-4CCC-A8B8-21CB17D89E1B}" type="pres">
      <dgm:prSet presAssocID="{6C1C6A0D-D8C0-4BF3-9CC4-15D985F62E44}" presName="FirstChild" presStyleLbl="revTx" presStyleIdx="1" presStyleCnt="5" custScaleX="94230" custLinFactNeighborX="106">
        <dgm:presLayoutVars>
          <dgm:chMax val="0"/>
          <dgm:chPref val="0"/>
          <dgm:bulletEnabled val="1"/>
        </dgm:presLayoutVars>
      </dgm:prSet>
      <dgm:spPr/>
    </dgm:pt>
    <dgm:pt modelId="{82C6D07F-BE5B-40D2-92FB-345F09C4C389}" type="pres">
      <dgm:prSet presAssocID="{6C1C6A0D-D8C0-4BF3-9CC4-15D985F62E44}" presName="Parent" presStyleLbl="alignNode1" presStyleIdx="1" presStyleCnt="5">
        <dgm:presLayoutVars>
          <dgm:chMax val="3"/>
          <dgm:chPref val="3"/>
          <dgm:bulletEnabled val="1"/>
        </dgm:presLayoutVars>
      </dgm:prSet>
      <dgm:spPr/>
    </dgm:pt>
    <dgm:pt modelId="{AF186DDA-2312-48D7-A2ED-B9D69A7EAAAC}" type="pres">
      <dgm:prSet presAssocID="{6C1C6A0D-D8C0-4BF3-9CC4-15D985F62E44}" presName="Accent" presStyleLbl="parChTrans1D1" presStyleIdx="1" presStyleCnt="5"/>
      <dgm:spPr/>
    </dgm:pt>
    <dgm:pt modelId="{6D3E7587-B9B8-494A-B290-1284BA4C6FB9}" type="pres">
      <dgm:prSet presAssocID="{BD746A38-76CE-4A4A-B259-5EC1862E6568}" presName="sibTrans" presStyleCnt="0"/>
      <dgm:spPr/>
    </dgm:pt>
    <dgm:pt modelId="{3F7577AC-7488-4EC2-99B5-88271B5818A8}" type="pres">
      <dgm:prSet presAssocID="{42026F46-72E3-49CF-8547-B27C3CA5EBF0}" presName="composite" presStyleCnt="0"/>
      <dgm:spPr/>
    </dgm:pt>
    <dgm:pt modelId="{D68D40B1-88F9-43D7-A04E-F77028EB78F7}" type="pres">
      <dgm:prSet presAssocID="{42026F46-72E3-49CF-8547-B27C3CA5EBF0}" presName="FirstChild" presStyleLbl="revTx" presStyleIdx="2" presStyleCnt="5" custScaleX="93595" custLinFactNeighborX="106">
        <dgm:presLayoutVars>
          <dgm:chMax val="0"/>
          <dgm:chPref val="0"/>
          <dgm:bulletEnabled val="1"/>
        </dgm:presLayoutVars>
      </dgm:prSet>
      <dgm:spPr/>
    </dgm:pt>
    <dgm:pt modelId="{CE5FC7FC-1990-4AE3-88FC-B7E57FB60943}" type="pres">
      <dgm:prSet presAssocID="{42026F46-72E3-49CF-8547-B27C3CA5EBF0}" presName="Parent" presStyleLbl="alignNode1" presStyleIdx="2" presStyleCnt="5">
        <dgm:presLayoutVars>
          <dgm:chMax val="3"/>
          <dgm:chPref val="3"/>
          <dgm:bulletEnabled val="1"/>
        </dgm:presLayoutVars>
      </dgm:prSet>
      <dgm:spPr/>
    </dgm:pt>
    <dgm:pt modelId="{DE970A09-5DCA-4566-A2AF-C0CDAA5FD564}" type="pres">
      <dgm:prSet presAssocID="{42026F46-72E3-49CF-8547-B27C3CA5EBF0}" presName="Accent" presStyleLbl="parChTrans1D1" presStyleIdx="2" presStyleCnt="5"/>
      <dgm:spPr/>
    </dgm:pt>
    <dgm:pt modelId="{197E89F0-55E2-49AD-836F-6E95F9931401}" type="pres">
      <dgm:prSet presAssocID="{BFD0A916-A72C-42D6-982F-5E92DCBB31F2}" presName="sibTrans" presStyleCnt="0"/>
      <dgm:spPr/>
    </dgm:pt>
    <dgm:pt modelId="{DB64656D-FC51-46A8-A7E0-6E9ED6DB9772}" type="pres">
      <dgm:prSet presAssocID="{A8682628-96B1-40A0-A260-BDC438380672}" presName="composite" presStyleCnt="0"/>
      <dgm:spPr/>
    </dgm:pt>
    <dgm:pt modelId="{B9F51AE8-DC80-40BA-96AA-47CD6CCAFF06}" type="pres">
      <dgm:prSet presAssocID="{A8682628-96B1-40A0-A260-BDC438380672}" presName="FirstChild" presStyleLbl="revTx" presStyleIdx="3" presStyleCnt="5">
        <dgm:presLayoutVars>
          <dgm:chMax val="0"/>
          <dgm:chPref val="0"/>
          <dgm:bulletEnabled val="1"/>
        </dgm:presLayoutVars>
      </dgm:prSet>
      <dgm:spPr/>
    </dgm:pt>
    <dgm:pt modelId="{B2B98D2D-7E3D-4591-9516-FE76174ECA8F}" type="pres">
      <dgm:prSet presAssocID="{A8682628-96B1-40A0-A260-BDC438380672}" presName="Parent" presStyleLbl="alignNode1" presStyleIdx="3" presStyleCnt="5">
        <dgm:presLayoutVars>
          <dgm:chMax val="3"/>
          <dgm:chPref val="3"/>
          <dgm:bulletEnabled val="1"/>
        </dgm:presLayoutVars>
      </dgm:prSet>
      <dgm:spPr/>
    </dgm:pt>
    <dgm:pt modelId="{A65F9832-D0C9-449C-95FB-DC9A883DE68C}" type="pres">
      <dgm:prSet presAssocID="{A8682628-96B1-40A0-A260-BDC438380672}" presName="Accent" presStyleLbl="parChTrans1D1" presStyleIdx="3" presStyleCnt="5"/>
      <dgm:spPr/>
    </dgm:pt>
    <dgm:pt modelId="{B39425B2-9511-4385-93A5-D830B2826926}" type="pres">
      <dgm:prSet presAssocID="{CCE08DE9-EC47-4F53-B86D-1AC67593B883}" presName="sibTrans" presStyleCnt="0"/>
      <dgm:spPr/>
    </dgm:pt>
    <dgm:pt modelId="{35A01F49-3625-4D3A-A335-CFEBEAF53B8D}" type="pres">
      <dgm:prSet presAssocID="{4B2BE21B-0B41-465B-90BE-F1497FBF8AA3}" presName="composite" presStyleCnt="0"/>
      <dgm:spPr/>
    </dgm:pt>
    <dgm:pt modelId="{418ABD07-A90B-442F-8C28-443C163BBA37}" type="pres">
      <dgm:prSet presAssocID="{4B2BE21B-0B41-465B-90BE-F1497FBF8AA3}" presName="FirstChild" presStyleLbl="revTx" presStyleIdx="4" presStyleCnt="5" custScaleX="92959" custLinFactNeighborX="106">
        <dgm:presLayoutVars>
          <dgm:chMax val="0"/>
          <dgm:chPref val="0"/>
          <dgm:bulletEnabled val="1"/>
        </dgm:presLayoutVars>
      </dgm:prSet>
      <dgm:spPr/>
    </dgm:pt>
    <dgm:pt modelId="{7F58797E-722A-44DD-A281-FF212281C1C3}" type="pres">
      <dgm:prSet presAssocID="{4B2BE21B-0B41-465B-90BE-F1497FBF8AA3}" presName="Parent" presStyleLbl="alignNode1" presStyleIdx="4" presStyleCnt="5">
        <dgm:presLayoutVars>
          <dgm:chMax val="3"/>
          <dgm:chPref val="3"/>
          <dgm:bulletEnabled val="1"/>
        </dgm:presLayoutVars>
      </dgm:prSet>
      <dgm:spPr/>
    </dgm:pt>
    <dgm:pt modelId="{260C555C-3480-43A7-BE48-465131311D92}" type="pres">
      <dgm:prSet presAssocID="{4B2BE21B-0B41-465B-90BE-F1497FBF8AA3}" presName="Accent" presStyleLbl="parChTrans1D1" presStyleIdx="4" presStyleCnt="5"/>
      <dgm:spPr/>
    </dgm:pt>
  </dgm:ptLst>
  <dgm:cxnLst>
    <dgm:cxn modelId="{702D0320-38EC-435F-B6BD-ADC70F1B62E5}" srcId="{725D5878-8C69-4F6A-BE9C-CA84C750E9CE}" destId="{387BBA1F-1C15-4F64-97E7-B381943BFA6B}" srcOrd="0" destOrd="0" parTransId="{0FE38A6F-0FD2-45F8-B7BE-043EFE6409DA}" sibTransId="{97164285-CB3B-4B3A-9681-276F891B997E}"/>
    <dgm:cxn modelId="{1BF63A32-EA00-4871-9DB7-621BDA0E94F8}" srcId="{42026F46-72E3-49CF-8547-B27C3CA5EBF0}" destId="{5457377D-0366-4CEC-8335-1A0F5D7ED162}" srcOrd="0" destOrd="0" parTransId="{525D1F84-D6B1-43B9-836A-0AF75A63684F}" sibTransId="{13295C88-D828-4B1B-B677-0BD608D00A20}"/>
    <dgm:cxn modelId="{BC8FF238-6F41-4274-910E-13C004622F20}" type="presOf" srcId="{42026F46-72E3-49CF-8547-B27C3CA5EBF0}" destId="{CE5FC7FC-1990-4AE3-88FC-B7E57FB60943}" srcOrd="0" destOrd="0" presId="urn:microsoft.com/office/officeart/2011/layout/TabList"/>
    <dgm:cxn modelId="{CF277B4C-B38D-433E-9424-D38EAD63B567}" type="presOf" srcId="{725D5878-8C69-4F6A-BE9C-CA84C750E9CE}" destId="{10103A27-99EA-43EC-B89B-DA8C435F74AD}" srcOrd="0" destOrd="0" presId="urn:microsoft.com/office/officeart/2011/layout/TabList"/>
    <dgm:cxn modelId="{074D734D-B028-4D6F-BFD2-E40D219445AB}" srcId="{5621594C-12CC-4DB1-8D12-5E112B93BAEB}" destId="{42026F46-72E3-49CF-8547-B27C3CA5EBF0}" srcOrd="2" destOrd="0" parTransId="{938E63A9-A28E-4A7D-BE70-F4C4FDCB3814}" sibTransId="{BFD0A916-A72C-42D6-982F-5E92DCBB31F2}"/>
    <dgm:cxn modelId="{EE62A45E-9D94-4551-A70E-C02550381E6B}" type="presOf" srcId="{583FCE95-15D9-408C-891C-DD1640C0EDE3}" destId="{418ABD07-A90B-442F-8C28-443C163BBA37}" srcOrd="0" destOrd="0" presId="urn:microsoft.com/office/officeart/2011/layout/TabList"/>
    <dgm:cxn modelId="{CFCAE272-C0D8-457A-9579-EEA03C5DB7B4}" srcId="{5621594C-12CC-4DB1-8D12-5E112B93BAEB}" destId="{725D5878-8C69-4F6A-BE9C-CA84C750E9CE}" srcOrd="0" destOrd="0" parTransId="{24EBAF7C-9CAB-413F-ABDC-01B01FDDBE14}" sibTransId="{41C482E2-CCC7-44E0-B8FC-32518FFA6093}"/>
    <dgm:cxn modelId="{75E2837E-4A1E-49A5-ACF8-066D32724A6A}" type="presOf" srcId="{5621594C-12CC-4DB1-8D12-5E112B93BAEB}" destId="{387A630A-92EB-4F4F-9D1A-6672937BED9D}" srcOrd="0" destOrd="0" presId="urn:microsoft.com/office/officeart/2011/layout/TabList"/>
    <dgm:cxn modelId="{ED70EB81-5E22-41BC-A5FB-ABF4A4FE9A32}" type="presOf" srcId="{4B2BE21B-0B41-465B-90BE-F1497FBF8AA3}" destId="{7F58797E-722A-44DD-A281-FF212281C1C3}" srcOrd="0" destOrd="0" presId="urn:microsoft.com/office/officeart/2011/layout/TabList"/>
    <dgm:cxn modelId="{B43479A6-99BB-4DB4-A665-95331D187AA5}" type="presOf" srcId="{78C20EEC-2FDB-49CF-B224-9B6583313F1C}" destId="{BB469806-4C0B-4CCC-A8B8-21CB17D89E1B}" srcOrd="0" destOrd="0" presId="urn:microsoft.com/office/officeart/2011/layout/TabList"/>
    <dgm:cxn modelId="{6BFC11AA-9D8C-406F-A65C-B53BF953DE65}" srcId="{5621594C-12CC-4DB1-8D12-5E112B93BAEB}" destId="{4B2BE21B-0B41-465B-90BE-F1497FBF8AA3}" srcOrd="4" destOrd="0" parTransId="{962523D3-7D31-40DE-ABD4-D55B46C4EDB4}" sibTransId="{4B682DAD-C00F-4E9B-9A55-31AEDDF5155B}"/>
    <dgm:cxn modelId="{E83A89B2-9579-40EE-9F34-1508FFCE4D8A}" srcId="{4B2BE21B-0B41-465B-90BE-F1497FBF8AA3}" destId="{583FCE95-15D9-408C-891C-DD1640C0EDE3}" srcOrd="0" destOrd="0" parTransId="{2268375B-8F5D-4D35-88D2-8086A6A26808}" sibTransId="{A83E5E98-F7CD-4B6F-9ED3-E6D6AE074A3B}"/>
    <dgm:cxn modelId="{02E1B2BC-D067-4B19-90E6-589223F282D7}" type="presOf" srcId="{6C1C6A0D-D8C0-4BF3-9CC4-15D985F62E44}" destId="{82C6D07F-BE5B-40D2-92FB-345F09C4C389}" srcOrd="0" destOrd="0" presId="urn:microsoft.com/office/officeart/2011/layout/TabList"/>
    <dgm:cxn modelId="{1C2F8FCF-5066-460E-86EA-3CCEEC110345}" srcId="{6C1C6A0D-D8C0-4BF3-9CC4-15D985F62E44}" destId="{78C20EEC-2FDB-49CF-B224-9B6583313F1C}" srcOrd="0" destOrd="0" parTransId="{6AF92FBB-1812-4AD1-A044-90B6120B366E}" sibTransId="{E3D5824C-0EB8-44B2-B940-E0A3DD0891DA}"/>
    <dgm:cxn modelId="{53B021D4-52FC-4A02-A71E-0832CD36D1C4}" type="presOf" srcId="{A8682628-96B1-40A0-A260-BDC438380672}" destId="{B2B98D2D-7E3D-4591-9516-FE76174ECA8F}" srcOrd="0" destOrd="0" presId="urn:microsoft.com/office/officeart/2011/layout/TabList"/>
    <dgm:cxn modelId="{A80501E6-1E93-46B8-89F1-80F5304530CB}" srcId="{5621594C-12CC-4DB1-8D12-5E112B93BAEB}" destId="{6C1C6A0D-D8C0-4BF3-9CC4-15D985F62E44}" srcOrd="1" destOrd="0" parTransId="{936493C1-4CA4-4736-8FEF-1DB72CB91E88}" sibTransId="{BD746A38-76CE-4A4A-B259-5EC1862E6568}"/>
    <dgm:cxn modelId="{D49487E8-9502-4F27-B206-95403F9590B5}" type="presOf" srcId="{387BBA1F-1C15-4F64-97E7-B381943BFA6B}" destId="{CC37B607-E496-45ED-BA8E-21BA69230E9C}" srcOrd="0" destOrd="0" presId="urn:microsoft.com/office/officeart/2011/layout/TabList"/>
    <dgm:cxn modelId="{E0CCF7E9-62B3-4BAF-8F93-18E5588F265E}" type="presOf" srcId="{5457377D-0366-4CEC-8335-1A0F5D7ED162}" destId="{D68D40B1-88F9-43D7-A04E-F77028EB78F7}" srcOrd="0" destOrd="0" presId="urn:microsoft.com/office/officeart/2011/layout/TabList"/>
    <dgm:cxn modelId="{021E7FEA-9473-4DDE-A10A-FB83DA88E832}" srcId="{5621594C-12CC-4DB1-8D12-5E112B93BAEB}" destId="{A8682628-96B1-40A0-A260-BDC438380672}" srcOrd="3" destOrd="0" parTransId="{0F7FCAB9-FA8B-4CC9-B9F3-FCCC9526EF07}" sibTransId="{CCE08DE9-EC47-4F53-B86D-1AC67593B883}"/>
    <dgm:cxn modelId="{4214014C-962B-4DF5-A25E-523F72E595E9}" type="presParOf" srcId="{387A630A-92EB-4F4F-9D1A-6672937BED9D}" destId="{48CCF325-C417-4528-A152-505847D30EF1}" srcOrd="0" destOrd="0" presId="urn:microsoft.com/office/officeart/2011/layout/TabList"/>
    <dgm:cxn modelId="{4BD14084-7669-43B6-BDE7-E10A4706CFD8}" type="presParOf" srcId="{48CCF325-C417-4528-A152-505847D30EF1}" destId="{CC37B607-E496-45ED-BA8E-21BA69230E9C}" srcOrd="0" destOrd="0" presId="urn:microsoft.com/office/officeart/2011/layout/TabList"/>
    <dgm:cxn modelId="{1D8089D4-B6C9-4A09-8640-65B1A8D1E21D}" type="presParOf" srcId="{48CCF325-C417-4528-A152-505847D30EF1}" destId="{10103A27-99EA-43EC-B89B-DA8C435F74AD}" srcOrd="1" destOrd="0" presId="urn:microsoft.com/office/officeart/2011/layout/TabList"/>
    <dgm:cxn modelId="{CA84A97F-14B4-407F-B341-C7B7408C8D3C}" type="presParOf" srcId="{48CCF325-C417-4528-A152-505847D30EF1}" destId="{3CDBEFD4-9C7A-4468-B9CD-C542C2896191}" srcOrd="2" destOrd="0" presId="urn:microsoft.com/office/officeart/2011/layout/TabList"/>
    <dgm:cxn modelId="{332C35CF-E3C3-49D4-B332-14D3FDC55475}" type="presParOf" srcId="{387A630A-92EB-4F4F-9D1A-6672937BED9D}" destId="{8E2E3F74-D2AA-4540-9A83-14F50837CDC4}" srcOrd="1" destOrd="0" presId="urn:microsoft.com/office/officeart/2011/layout/TabList"/>
    <dgm:cxn modelId="{61733E28-723B-49D3-8865-B4B54128C94B}" type="presParOf" srcId="{387A630A-92EB-4F4F-9D1A-6672937BED9D}" destId="{8255442F-6E26-4F3E-AC32-82271FEFAFF7}" srcOrd="2" destOrd="0" presId="urn:microsoft.com/office/officeart/2011/layout/TabList"/>
    <dgm:cxn modelId="{03236F5A-68F6-4366-A753-5AE0F00D3091}" type="presParOf" srcId="{8255442F-6E26-4F3E-AC32-82271FEFAFF7}" destId="{BB469806-4C0B-4CCC-A8B8-21CB17D89E1B}" srcOrd="0" destOrd="0" presId="urn:microsoft.com/office/officeart/2011/layout/TabList"/>
    <dgm:cxn modelId="{7E7FC287-D788-48EB-8D33-10AF01FB10D8}" type="presParOf" srcId="{8255442F-6E26-4F3E-AC32-82271FEFAFF7}" destId="{82C6D07F-BE5B-40D2-92FB-345F09C4C389}" srcOrd="1" destOrd="0" presId="urn:microsoft.com/office/officeart/2011/layout/TabList"/>
    <dgm:cxn modelId="{129D8C40-571F-4E43-B0FB-2E9307BA6BE9}" type="presParOf" srcId="{8255442F-6E26-4F3E-AC32-82271FEFAFF7}" destId="{AF186DDA-2312-48D7-A2ED-B9D69A7EAAAC}" srcOrd="2" destOrd="0" presId="urn:microsoft.com/office/officeart/2011/layout/TabList"/>
    <dgm:cxn modelId="{01F56826-1ABE-43FF-9EB5-E85EE4AD2D90}" type="presParOf" srcId="{387A630A-92EB-4F4F-9D1A-6672937BED9D}" destId="{6D3E7587-B9B8-494A-B290-1284BA4C6FB9}" srcOrd="3" destOrd="0" presId="urn:microsoft.com/office/officeart/2011/layout/TabList"/>
    <dgm:cxn modelId="{09BE6CB6-57B8-487F-9122-FDEDECBD7159}" type="presParOf" srcId="{387A630A-92EB-4F4F-9D1A-6672937BED9D}" destId="{3F7577AC-7488-4EC2-99B5-88271B5818A8}" srcOrd="4" destOrd="0" presId="urn:microsoft.com/office/officeart/2011/layout/TabList"/>
    <dgm:cxn modelId="{124F6D71-3B6E-42FE-994D-5E83E5E410AF}" type="presParOf" srcId="{3F7577AC-7488-4EC2-99B5-88271B5818A8}" destId="{D68D40B1-88F9-43D7-A04E-F77028EB78F7}" srcOrd="0" destOrd="0" presId="urn:microsoft.com/office/officeart/2011/layout/TabList"/>
    <dgm:cxn modelId="{35B478D8-6344-4449-BB48-63D952D7C6FF}" type="presParOf" srcId="{3F7577AC-7488-4EC2-99B5-88271B5818A8}" destId="{CE5FC7FC-1990-4AE3-88FC-B7E57FB60943}" srcOrd="1" destOrd="0" presId="urn:microsoft.com/office/officeart/2011/layout/TabList"/>
    <dgm:cxn modelId="{5CF53995-AF21-48A3-AF91-8A2D3DBEA31C}" type="presParOf" srcId="{3F7577AC-7488-4EC2-99B5-88271B5818A8}" destId="{DE970A09-5DCA-4566-A2AF-C0CDAA5FD564}" srcOrd="2" destOrd="0" presId="urn:microsoft.com/office/officeart/2011/layout/TabList"/>
    <dgm:cxn modelId="{A462DEE5-61DE-4E57-9A3E-71FD87A33E03}" type="presParOf" srcId="{387A630A-92EB-4F4F-9D1A-6672937BED9D}" destId="{197E89F0-55E2-49AD-836F-6E95F9931401}" srcOrd="5" destOrd="0" presId="urn:microsoft.com/office/officeart/2011/layout/TabList"/>
    <dgm:cxn modelId="{B85BD2BA-1707-4635-ADDB-29D93A807A85}" type="presParOf" srcId="{387A630A-92EB-4F4F-9D1A-6672937BED9D}" destId="{DB64656D-FC51-46A8-A7E0-6E9ED6DB9772}" srcOrd="6" destOrd="0" presId="urn:microsoft.com/office/officeart/2011/layout/TabList"/>
    <dgm:cxn modelId="{CDAB9E15-E3F8-4A66-9F84-A8ADF96FF6C6}" type="presParOf" srcId="{DB64656D-FC51-46A8-A7E0-6E9ED6DB9772}" destId="{B9F51AE8-DC80-40BA-96AA-47CD6CCAFF06}" srcOrd="0" destOrd="0" presId="urn:microsoft.com/office/officeart/2011/layout/TabList"/>
    <dgm:cxn modelId="{08658B68-E379-479C-A8F6-817A242E3914}" type="presParOf" srcId="{DB64656D-FC51-46A8-A7E0-6E9ED6DB9772}" destId="{B2B98D2D-7E3D-4591-9516-FE76174ECA8F}" srcOrd="1" destOrd="0" presId="urn:microsoft.com/office/officeart/2011/layout/TabList"/>
    <dgm:cxn modelId="{421DCFFF-21CA-45CA-B322-B8A1796FF311}" type="presParOf" srcId="{DB64656D-FC51-46A8-A7E0-6E9ED6DB9772}" destId="{A65F9832-D0C9-449C-95FB-DC9A883DE68C}" srcOrd="2" destOrd="0" presId="urn:microsoft.com/office/officeart/2011/layout/TabList"/>
    <dgm:cxn modelId="{870E58D1-732E-4D0F-A54C-D01FFE252568}" type="presParOf" srcId="{387A630A-92EB-4F4F-9D1A-6672937BED9D}" destId="{B39425B2-9511-4385-93A5-D830B2826926}" srcOrd="7" destOrd="0" presId="urn:microsoft.com/office/officeart/2011/layout/TabList"/>
    <dgm:cxn modelId="{A9534247-A3D7-4709-825A-3D57B6A32F8A}" type="presParOf" srcId="{387A630A-92EB-4F4F-9D1A-6672937BED9D}" destId="{35A01F49-3625-4D3A-A335-CFEBEAF53B8D}" srcOrd="8" destOrd="0" presId="urn:microsoft.com/office/officeart/2011/layout/TabList"/>
    <dgm:cxn modelId="{E1480D4C-0505-44EB-A5EE-9AD1C3EF8901}" type="presParOf" srcId="{35A01F49-3625-4D3A-A335-CFEBEAF53B8D}" destId="{418ABD07-A90B-442F-8C28-443C163BBA37}" srcOrd="0" destOrd="0" presId="urn:microsoft.com/office/officeart/2011/layout/TabList"/>
    <dgm:cxn modelId="{24C237C2-0495-4B01-AB85-7B3589F2E7CA}" type="presParOf" srcId="{35A01F49-3625-4D3A-A335-CFEBEAF53B8D}" destId="{7F58797E-722A-44DD-A281-FF212281C1C3}" srcOrd="1" destOrd="0" presId="urn:microsoft.com/office/officeart/2011/layout/TabList"/>
    <dgm:cxn modelId="{B368CFD5-D6E2-44B7-80DF-065196425EB9}" type="presParOf" srcId="{35A01F49-3625-4D3A-A335-CFEBEAF53B8D}" destId="{260C555C-3480-43A7-BE48-465131311D92}"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4C9194-0AC3-42E0-B855-A9A5807736E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AU"/>
        </a:p>
      </dgm:t>
    </dgm:pt>
    <dgm:pt modelId="{4C015639-15ED-40EE-A73C-F4B1828F6406}">
      <dgm:prSet phldrT="[Text]"/>
      <dgm:spPr/>
      <dgm:t>
        <a:bodyPr/>
        <a:lstStyle/>
        <a:p>
          <a:r>
            <a:rPr lang="en-AU" dirty="0"/>
            <a:t>Risk Software</a:t>
          </a:r>
        </a:p>
      </dgm:t>
    </dgm:pt>
    <dgm:pt modelId="{55A797D7-F00D-41A2-B5EC-435838AE6DB3}" type="parTrans" cxnId="{4AD475E7-FCFD-4CF7-ADED-0FBDAD031457}">
      <dgm:prSet/>
      <dgm:spPr/>
      <dgm:t>
        <a:bodyPr/>
        <a:lstStyle/>
        <a:p>
          <a:endParaRPr lang="en-AU"/>
        </a:p>
      </dgm:t>
    </dgm:pt>
    <dgm:pt modelId="{D99D73C7-700C-4F12-95B6-4342DBA3EEBB}" type="sibTrans" cxnId="{4AD475E7-FCFD-4CF7-ADED-0FBDAD031457}">
      <dgm:prSet/>
      <dgm:spPr/>
      <dgm:t>
        <a:bodyPr/>
        <a:lstStyle/>
        <a:p>
          <a:endParaRPr lang="en-AU"/>
        </a:p>
      </dgm:t>
    </dgm:pt>
    <dgm:pt modelId="{5993BB1D-BE08-4213-AF59-7EE49839438F}">
      <dgm:prSet phldrT="[Text]" custT="1"/>
      <dgm:spPr/>
      <dgm:t>
        <a:bodyPr/>
        <a:lstStyle/>
        <a:p>
          <a:pPr>
            <a:lnSpc>
              <a:spcPct val="100000"/>
            </a:lnSpc>
            <a:spcBef>
              <a:spcPts val="600"/>
            </a:spcBef>
            <a:spcAft>
              <a:spcPts val="600"/>
            </a:spcAft>
          </a:pPr>
          <a:r>
            <a:rPr lang="en-AU" sz="1400" dirty="0">
              <a:solidFill>
                <a:schemeClr val="tx2"/>
              </a:solidFill>
              <a:latin typeface="Arial" panose="020B0604020202020204" pitchFamily="34" charset="0"/>
              <a:ea typeface="Calibri" panose="020F0502020204030204" pitchFamily="34" charset="0"/>
              <a:cs typeface="Arial" panose="020B0604020202020204" pitchFamily="34" charset="0"/>
            </a:rPr>
            <a:t>Training &amp; training materials</a:t>
          </a:r>
        </a:p>
      </dgm:t>
    </dgm:pt>
    <dgm:pt modelId="{1F107524-84FF-4A6D-8B64-536738F8AEAA}" type="parTrans" cxnId="{E9879E3E-5746-4D69-A0AC-7D307DCD2BA0}">
      <dgm:prSet/>
      <dgm:spPr/>
      <dgm:t>
        <a:bodyPr/>
        <a:lstStyle/>
        <a:p>
          <a:endParaRPr lang="en-AU"/>
        </a:p>
      </dgm:t>
    </dgm:pt>
    <dgm:pt modelId="{24116827-3588-4588-B7BD-0C1138325A35}" type="sibTrans" cxnId="{E9879E3E-5746-4D69-A0AC-7D307DCD2BA0}">
      <dgm:prSet/>
      <dgm:spPr/>
      <dgm:t>
        <a:bodyPr/>
        <a:lstStyle/>
        <a:p>
          <a:endParaRPr lang="en-AU"/>
        </a:p>
      </dgm:t>
    </dgm:pt>
    <dgm:pt modelId="{5250FF99-DA30-4008-8FBD-15636650361A}">
      <dgm:prSet phldrT="[Text]" custT="1"/>
      <dgm:spPr/>
      <dgm:t>
        <a:bodyPr/>
        <a:lstStyle/>
        <a:p>
          <a:pPr>
            <a:lnSpc>
              <a:spcPct val="100000"/>
            </a:lnSpc>
            <a:spcBef>
              <a:spcPts val="600"/>
            </a:spcBef>
            <a:spcAft>
              <a:spcPts val="600"/>
            </a:spcAft>
          </a:pPr>
          <a:r>
            <a:rPr lang="en-AU" sz="1400" dirty="0">
              <a:solidFill>
                <a:schemeClr val="tx2"/>
              </a:solidFill>
              <a:latin typeface="Arial" panose="020B0604020202020204" pitchFamily="34" charset="0"/>
              <a:ea typeface="Calibri" panose="020F0502020204030204" pitchFamily="34" charset="0"/>
              <a:cs typeface="Arial" panose="020B0604020202020204" pitchFamily="34" charset="0"/>
            </a:rPr>
            <a:t>Data uploads &amp; quality</a:t>
          </a:r>
        </a:p>
      </dgm:t>
    </dgm:pt>
    <dgm:pt modelId="{80BEBF66-77D5-4DB2-A0D9-876E30DBDA01}" type="parTrans" cxnId="{2F28C6C5-CEB0-403C-B959-8070A74D347D}">
      <dgm:prSet/>
      <dgm:spPr/>
      <dgm:t>
        <a:bodyPr/>
        <a:lstStyle/>
        <a:p>
          <a:endParaRPr lang="en-AU"/>
        </a:p>
      </dgm:t>
    </dgm:pt>
    <dgm:pt modelId="{8360CDFD-3350-4CC4-899E-C00C2312B0B4}" type="sibTrans" cxnId="{2F28C6C5-CEB0-403C-B959-8070A74D347D}">
      <dgm:prSet/>
      <dgm:spPr/>
      <dgm:t>
        <a:bodyPr/>
        <a:lstStyle/>
        <a:p>
          <a:endParaRPr lang="en-AU"/>
        </a:p>
      </dgm:t>
    </dgm:pt>
    <dgm:pt modelId="{69F2725C-7976-4ED9-9CD6-8722B6F3A332}">
      <dgm:prSet phldrT="[Text]"/>
      <dgm:spPr/>
      <dgm:t>
        <a:bodyPr/>
        <a:lstStyle/>
        <a:p>
          <a:r>
            <a:rPr lang="en-AU" dirty="0"/>
            <a:t>Capability Uplift</a:t>
          </a:r>
        </a:p>
      </dgm:t>
    </dgm:pt>
    <dgm:pt modelId="{0EAC760C-F5F9-496A-B1EE-9763411E5C42}" type="parTrans" cxnId="{9DC440D6-63ED-49C5-8AD1-B7E1CA1061BE}">
      <dgm:prSet/>
      <dgm:spPr/>
      <dgm:t>
        <a:bodyPr/>
        <a:lstStyle/>
        <a:p>
          <a:endParaRPr lang="en-AU"/>
        </a:p>
      </dgm:t>
    </dgm:pt>
    <dgm:pt modelId="{3AEC4410-A3FE-4686-9CB7-15CB1E0F27AC}" type="sibTrans" cxnId="{9DC440D6-63ED-49C5-8AD1-B7E1CA1061BE}">
      <dgm:prSet/>
      <dgm:spPr/>
      <dgm:t>
        <a:bodyPr/>
        <a:lstStyle/>
        <a:p>
          <a:endParaRPr lang="en-AU"/>
        </a:p>
      </dgm:t>
    </dgm:pt>
    <dgm:pt modelId="{B4B70D1D-F78D-4D51-8A46-7E9D1D256B5C}">
      <dgm:prSet phldrT="[Text]" custT="1"/>
      <dgm:spPr/>
      <dgm:t>
        <a:bodyPr/>
        <a:lstStyle/>
        <a:p>
          <a:pPr marL="114300" lvl="1" indent="-114300" algn="l" defTabSz="622300">
            <a:lnSpc>
              <a:spcPct val="10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Academic Advisory Board</a:t>
          </a:r>
        </a:p>
      </dgm:t>
    </dgm:pt>
    <dgm:pt modelId="{A6020635-1543-457C-980F-F284533D4C0F}" type="parTrans" cxnId="{165C4AEB-8D18-458F-8416-2A35FC75E3E2}">
      <dgm:prSet/>
      <dgm:spPr/>
      <dgm:t>
        <a:bodyPr/>
        <a:lstStyle/>
        <a:p>
          <a:endParaRPr lang="en-AU"/>
        </a:p>
      </dgm:t>
    </dgm:pt>
    <dgm:pt modelId="{36377843-267A-4737-945F-088072D6858C}" type="sibTrans" cxnId="{165C4AEB-8D18-458F-8416-2A35FC75E3E2}">
      <dgm:prSet/>
      <dgm:spPr/>
      <dgm:t>
        <a:bodyPr/>
        <a:lstStyle/>
        <a:p>
          <a:endParaRPr lang="en-AU"/>
        </a:p>
      </dgm:t>
    </dgm:pt>
    <dgm:pt modelId="{749CF6CF-4826-493C-829B-445BB5F8A38A}">
      <dgm:prSet phldrT="[Text]"/>
      <dgm:spPr/>
      <dgm:t>
        <a:bodyPr/>
        <a:lstStyle/>
        <a:p>
          <a:r>
            <a:rPr lang="en-AU" dirty="0"/>
            <a:t>Engagement</a:t>
          </a:r>
        </a:p>
      </dgm:t>
    </dgm:pt>
    <dgm:pt modelId="{9FA88A4B-F8DA-476E-91A8-CDC0C547A8D1}" type="parTrans" cxnId="{CCE8F5BF-8D24-4562-998F-C45E95663C1E}">
      <dgm:prSet/>
      <dgm:spPr/>
      <dgm:t>
        <a:bodyPr/>
        <a:lstStyle/>
        <a:p>
          <a:endParaRPr lang="en-AU"/>
        </a:p>
      </dgm:t>
    </dgm:pt>
    <dgm:pt modelId="{1D4C6BC7-5BCF-42C5-85A8-004A20E915C0}" type="sibTrans" cxnId="{CCE8F5BF-8D24-4562-998F-C45E95663C1E}">
      <dgm:prSet/>
      <dgm:spPr/>
      <dgm:t>
        <a:bodyPr/>
        <a:lstStyle/>
        <a:p>
          <a:endParaRPr lang="en-AU"/>
        </a:p>
      </dgm:t>
    </dgm:pt>
    <dgm:pt modelId="{98745411-F48C-40D0-A138-240DB545AF24}">
      <dgm:prSet phldrT="[Text]" custT="1"/>
      <dgm:spPr/>
      <dgm:t>
        <a:bodyPr/>
        <a:lstStyle/>
        <a:p>
          <a:pPr marL="171450" lvl="1" indent="-171450" algn="l" defTabSz="711200">
            <a:lnSpc>
              <a:spcPct val="90000"/>
            </a:lnSpc>
            <a:spcBef>
              <a:spcPts val="60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Resources for stakeholder engagement</a:t>
          </a:r>
        </a:p>
      </dgm:t>
    </dgm:pt>
    <dgm:pt modelId="{D9047455-D13B-4C29-8AC9-2D067F0852D1}" type="parTrans" cxnId="{D2E316E3-E457-4C3B-8249-5C6886417D9A}">
      <dgm:prSet/>
      <dgm:spPr/>
      <dgm:t>
        <a:bodyPr/>
        <a:lstStyle/>
        <a:p>
          <a:endParaRPr lang="en-AU"/>
        </a:p>
      </dgm:t>
    </dgm:pt>
    <dgm:pt modelId="{C554132C-4BB3-4FD5-8027-F1D8077B7F48}" type="sibTrans" cxnId="{D2E316E3-E457-4C3B-8249-5C6886417D9A}">
      <dgm:prSet/>
      <dgm:spPr/>
      <dgm:t>
        <a:bodyPr/>
        <a:lstStyle/>
        <a:p>
          <a:endParaRPr lang="en-AU"/>
        </a:p>
      </dgm:t>
    </dgm:pt>
    <dgm:pt modelId="{7BF0ACEC-D5E3-4C37-8A7F-61CD4AD8D503}">
      <dgm:prSet phldrT="[Text]" custT="1"/>
      <dgm:spPr/>
      <dgm:t>
        <a:bodyPr/>
        <a:lstStyle/>
        <a:p>
          <a:pPr>
            <a:lnSpc>
              <a:spcPct val="100000"/>
            </a:lnSpc>
            <a:spcBef>
              <a:spcPts val="600"/>
            </a:spcBef>
            <a:spcAft>
              <a:spcPts val="600"/>
            </a:spcAft>
          </a:pPr>
          <a:r>
            <a:rPr lang="en-AU" sz="1400" dirty="0">
              <a:solidFill>
                <a:schemeClr val="tx2"/>
              </a:solidFill>
              <a:latin typeface="Arial" panose="020B0604020202020204" pitchFamily="34" charset="0"/>
              <a:ea typeface="Calibri" panose="020F0502020204030204" pitchFamily="34" charset="0"/>
              <a:cs typeface="Arial" panose="020B0604020202020204" pitchFamily="34" charset="0"/>
            </a:rPr>
            <a:t>Operational processes</a:t>
          </a:r>
        </a:p>
      </dgm:t>
    </dgm:pt>
    <dgm:pt modelId="{CE8F3A36-374D-45EA-BDE0-CB96C822FEAA}" type="parTrans" cxnId="{4BD788BB-D2C7-46DA-A0F5-8B6EB90B6F88}">
      <dgm:prSet/>
      <dgm:spPr/>
      <dgm:t>
        <a:bodyPr/>
        <a:lstStyle/>
        <a:p>
          <a:endParaRPr lang="en-AU"/>
        </a:p>
      </dgm:t>
    </dgm:pt>
    <dgm:pt modelId="{7769BCC1-DC61-4EA9-8E52-469F30A997EA}" type="sibTrans" cxnId="{4BD788BB-D2C7-46DA-A0F5-8B6EB90B6F88}">
      <dgm:prSet/>
      <dgm:spPr/>
      <dgm:t>
        <a:bodyPr/>
        <a:lstStyle/>
        <a:p>
          <a:endParaRPr lang="en-AU"/>
        </a:p>
      </dgm:t>
    </dgm:pt>
    <dgm:pt modelId="{BA07DDFD-46DF-4B66-B5CD-8ED4378AA6CA}">
      <dgm:prSet phldrT="[Text]" custT="1"/>
      <dgm:spPr/>
      <dgm:t>
        <a:bodyPr/>
        <a:lstStyle/>
        <a:p>
          <a:pPr marL="114300" lvl="1" indent="-114300" algn="l" defTabSz="622300">
            <a:lnSpc>
              <a:spcPct val="10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University Modern Slavery Forums</a:t>
          </a:r>
        </a:p>
      </dgm:t>
    </dgm:pt>
    <dgm:pt modelId="{6E385BD4-78F1-4A82-BB58-8703924517FB}" type="parTrans" cxnId="{7810F72C-0052-4DB4-B5F6-D3A49F76971A}">
      <dgm:prSet/>
      <dgm:spPr/>
      <dgm:t>
        <a:bodyPr/>
        <a:lstStyle/>
        <a:p>
          <a:endParaRPr lang="en-AU"/>
        </a:p>
      </dgm:t>
    </dgm:pt>
    <dgm:pt modelId="{4815B34D-6E64-401B-8789-80FF32A8E15E}" type="sibTrans" cxnId="{7810F72C-0052-4DB4-B5F6-D3A49F76971A}">
      <dgm:prSet/>
      <dgm:spPr/>
      <dgm:t>
        <a:bodyPr/>
        <a:lstStyle/>
        <a:p>
          <a:endParaRPr lang="en-AU"/>
        </a:p>
      </dgm:t>
    </dgm:pt>
    <dgm:pt modelId="{69B1FE40-FD0B-4EA0-BE99-3C22C128C5DF}">
      <dgm:prSet phldrT="[Text]" custT="1"/>
      <dgm:spPr/>
      <dgm:t>
        <a:bodyPr/>
        <a:lstStyle/>
        <a:p>
          <a:pPr marL="114300" lvl="1" indent="-114300" algn="l" defTabSz="622300">
            <a:lnSpc>
              <a:spcPct val="10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Expert insights</a:t>
          </a:r>
        </a:p>
      </dgm:t>
    </dgm:pt>
    <dgm:pt modelId="{D2BE4237-F1ED-4627-BB84-BF01789DB09E}" type="parTrans" cxnId="{A213CE01-3AE4-4FC5-A037-4832FECAC57B}">
      <dgm:prSet/>
      <dgm:spPr/>
      <dgm:t>
        <a:bodyPr/>
        <a:lstStyle/>
        <a:p>
          <a:endParaRPr lang="en-AU"/>
        </a:p>
      </dgm:t>
    </dgm:pt>
    <dgm:pt modelId="{403EEF69-10D3-404C-86C6-0D573D2DB01C}" type="sibTrans" cxnId="{A213CE01-3AE4-4FC5-A037-4832FECAC57B}">
      <dgm:prSet/>
      <dgm:spPr/>
      <dgm:t>
        <a:bodyPr/>
        <a:lstStyle/>
        <a:p>
          <a:endParaRPr lang="en-AU"/>
        </a:p>
      </dgm:t>
    </dgm:pt>
    <dgm:pt modelId="{36463119-8658-4DCF-BB42-42001B202D05}">
      <dgm:prSet phldrT="[Text]" custT="1"/>
      <dgm:spPr/>
      <dgm:t>
        <a:bodyPr/>
        <a:lstStyle/>
        <a:p>
          <a:pPr marL="171450" lvl="1" indent="-171450" algn="l" defTabSz="711200">
            <a:lnSpc>
              <a:spcPct val="90000"/>
            </a:lnSpc>
            <a:spcBef>
              <a:spcPts val="60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External collaborations</a:t>
          </a:r>
        </a:p>
      </dgm:t>
    </dgm:pt>
    <dgm:pt modelId="{699E37A2-3944-4E1A-ABCB-52102DEEA6FE}" type="parTrans" cxnId="{A0ADB73D-7278-4A11-A58B-3F73856B6141}">
      <dgm:prSet/>
      <dgm:spPr/>
      <dgm:t>
        <a:bodyPr/>
        <a:lstStyle/>
        <a:p>
          <a:endParaRPr lang="en-AU"/>
        </a:p>
      </dgm:t>
    </dgm:pt>
    <dgm:pt modelId="{29AB968E-05A4-4600-88C8-FA553C94C0FD}" type="sibTrans" cxnId="{A0ADB73D-7278-4A11-A58B-3F73856B6141}">
      <dgm:prSet/>
      <dgm:spPr/>
      <dgm:t>
        <a:bodyPr/>
        <a:lstStyle/>
        <a:p>
          <a:endParaRPr lang="en-AU"/>
        </a:p>
      </dgm:t>
    </dgm:pt>
    <dgm:pt modelId="{4587E273-4CAB-4DB5-9D87-60CFDF2C17B4}">
      <dgm:prSet phldrT="[Text]"/>
      <dgm:spPr/>
      <dgm:t>
        <a:bodyPr/>
        <a:lstStyle/>
        <a:p>
          <a:r>
            <a:rPr lang="en-AU" dirty="0"/>
            <a:t>Issues/Risks Collaboration</a:t>
          </a:r>
        </a:p>
      </dgm:t>
    </dgm:pt>
    <dgm:pt modelId="{E88C1F02-C7B3-4A3F-B470-CD42DE0A697C}" type="parTrans" cxnId="{924C4F4A-C027-46A0-AD3B-1312DF560737}">
      <dgm:prSet/>
      <dgm:spPr/>
      <dgm:t>
        <a:bodyPr/>
        <a:lstStyle/>
        <a:p>
          <a:endParaRPr lang="en-AU"/>
        </a:p>
      </dgm:t>
    </dgm:pt>
    <dgm:pt modelId="{EC1E131B-2040-4433-9D8D-216216F25460}" type="sibTrans" cxnId="{924C4F4A-C027-46A0-AD3B-1312DF560737}">
      <dgm:prSet/>
      <dgm:spPr/>
      <dgm:t>
        <a:bodyPr/>
        <a:lstStyle/>
        <a:p>
          <a:endParaRPr lang="en-AU"/>
        </a:p>
      </dgm:t>
    </dgm:pt>
    <dgm:pt modelId="{44433AFF-2F90-449F-9C56-447EBBA0FAF6}">
      <dgm:prSet phldrT="[Text]"/>
      <dgm:spPr/>
      <dgm:t>
        <a:bodyPr/>
        <a:lstStyle/>
        <a:p>
          <a:r>
            <a:rPr lang="en-AU" dirty="0"/>
            <a:t>3</a:t>
          </a:r>
          <a:r>
            <a:rPr lang="en-AU" baseline="30000" dirty="0"/>
            <a:t>rd</a:t>
          </a:r>
          <a:r>
            <a:rPr lang="en-AU" dirty="0"/>
            <a:t> Party Program Support</a:t>
          </a:r>
        </a:p>
      </dgm:t>
    </dgm:pt>
    <dgm:pt modelId="{7639B682-85A0-4062-9A45-19BCBE81FCD9}" type="parTrans" cxnId="{5981F42C-65AD-405E-A109-0804A397E992}">
      <dgm:prSet/>
      <dgm:spPr/>
      <dgm:t>
        <a:bodyPr/>
        <a:lstStyle/>
        <a:p>
          <a:endParaRPr lang="en-AU"/>
        </a:p>
      </dgm:t>
    </dgm:pt>
    <dgm:pt modelId="{F0B70F77-28D5-494E-BA5F-898AD027A433}" type="sibTrans" cxnId="{5981F42C-65AD-405E-A109-0804A397E992}">
      <dgm:prSet/>
      <dgm:spPr/>
      <dgm:t>
        <a:bodyPr/>
        <a:lstStyle/>
        <a:p>
          <a:endParaRPr lang="en-AU"/>
        </a:p>
      </dgm:t>
    </dgm:pt>
    <dgm:pt modelId="{C135961E-2263-4FD7-A593-20E7A1AA1592}">
      <dgm:prSet phldrT="[Text]" custT="1"/>
      <dgm:spPr/>
      <dgm:t>
        <a:bodyPr/>
        <a:lstStyle/>
        <a:p>
          <a:pPr marL="171450" lvl="1" indent="-171450" algn="l" defTabSz="711200">
            <a:lnSpc>
              <a:spcPct val="9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Supplier questionnaires &amp; analysis</a:t>
          </a:r>
        </a:p>
      </dgm:t>
    </dgm:pt>
    <dgm:pt modelId="{0515C42D-7AAC-444D-AAFF-48B1FBFB19A2}" type="parTrans" cxnId="{A8753DB1-DB13-4503-940D-F8B32D7F5665}">
      <dgm:prSet/>
      <dgm:spPr/>
      <dgm:t>
        <a:bodyPr/>
        <a:lstStyle/>
        <a:p>
          <a:endParaRPr lang="en-AU"/>
        </a:p>
      </dgm:t>
    </dgm:pt>
    <dgm:pt modelId="{B1B3FB7A-0D65-4A45-94C4-2715163CBFED}" type="sibTrans" cxnId="{A8753DB1-DB13-4503-940D-F8B32D7F5665}">
      <dgm:prSet/>
      <dgm:spPr/>
      <dgm:t>
        <a:bodyPr/>
        <a:lstStyle/>
        <a:p>
          <a:endParaRPr lang="en-AU"/>
        </a:p>
      </dgm:t>
    </dgm:pt>
    <dgm:pt modelId="{C8B7913E-7862-4099-B8DA-E2E74C34DF60}">
      <dgm:prSet custT="1"/>
      <dgm:spPr/>
      <dgm:t>
        <a:bodyPr/>
        <a:lstStyle/>
        <a:p>
          <a:pPr marL="171450" lvl="1" indent="-171450" algn="l" defTabSz="711200">
            <a:lnSpc>
              <a:spcPct val="90000"/>
            </a:lnSpc>
            <a:spcBef>
              <a:spcPct val="0"/>
            </a:spcBef>
            <a:spcAft>
              <a:spcPct val="15000"/>
            </a:spcAft>
            <a:buChar char="•"/>
          </a:pPr>
          <a:r>
            <a:rPr lang="en-AU" sz="1400" kern="1200" dirty="0">
              <a:solidFill>
                <a:srgbClr val="4D4F53"/>
              </a:solidFill>
              <a:latin typeface="Arial" panose="020B0604020202020204" pitchFamily="34" charset="0"/>
              <a:ea typeface="Calibri" panose="020F0502020204030204" pitchFamily="34" charset="0"/>
              <a:cs typeface="Arial" panose="020B0604020202020204" pitchFamily="34" charset="0"/>
            </a:rPr>
            <a:t>Cleaning Accountability Framework (CAF)</a:t>
          </a:r>
        </a:p>
      </dgm:t>
    </dgm:pt>
    <dgm:pt modelId="{B678C64E-216F-4EE7-AE1F-8A1FCC297624}" type="parTrans" cxnId="{08A8B62F-5239-4922-9360-E8F989D78371}">
      <dgm:prSet/>
      <dgm:spPr/>
      <dgm:t>
        <a:bodyPr/>
        <a:lstStyle/>
        <a:p>
          <a:endParaRPr lang="en-AU"/>
        </a:p>
      </dgm:t>
    </dgm:pt>
    <dgm:pt modelId="{30F4CC47-E9F9-4943-853E-871164DBFB5F}" type="sibTrans" cxnId="{08A8B62F-5239-4922-9360-E8F989D78371}">
      <dgm:prSet/>
      <dgm:spPr/>
      <dgm:t>
        <a:bodyPr/>
        <a:lstStyle/>
        <a:p>
          <a:endParaRPr lang="en-AU"/>
        </a:p>
      </dgm:t>
    </dgm:pt>
    <dgm:pt modelId="{B7E17F17-CEED-4F2A-BFC9-FC89001DDBF8}">
      <dgm:prSet custT="1"/>
      <dgm:spPr/>
      <dgm:t>
        <a:bodyPr/>
        <a:lstStyle/>
        <a:p>
          <a:pPr marL="171450" lvl="1" indent="-171450" algn="l" defTabSz="711200">
            <a:lnSpc>
              <a:spcPct val="90000"/>
            </a:lnSpc>
            <a:spcBef>
              <a:spcPct val="0"/>
            </a:spcBef>
            <a:spcAft>
              <a:spcPct val="15000"/>
            </a:spcAft>
            <a:buChar char="•"/>
          </a:pPr>
          <a:r>
            <a:rPr lang="en-AU" sz="1400" kern="1200" dirty="0">
              <a:solidFill>
                <a:srgbClr val="4D4F53"/>
              </a:solidFill>
              <a:latin typeface="Arial" panose="020B0604020202020204" pitchFamily="34" charset="0"/>
              <a:ea typeface="Calibri" panose="020F0502020204030204" pitchFamily="34" charset="0"/>
              <a:cs typeface="Arial" panose="020B0604020202020204" pitchFamily="34" charset="0"/>
            </a:rPr>
            <a:t>Electronics Watch review</a:t>
          </a:r>
        </a:p>
      </dgm:t>
    </dgm:pt>
    <dgm:pt modelId="{59336AF2-636E-425A-B949-18CE44CB3B98}" type="parTrans" cxnId="{4DD1704F-5BA7-441F-928E-CD2C4E71950E}">
      <dgm:prSet/>
      <dgm:spPr/>
      <dgm:t>
        <a:bodyPr/>
        <a:lstStyle/>
        <a:p>
          <a:endParaRPr lang="en-AU"/>
        </a:p>
      </dgm:t>
    </dgm:pt>
    <dgm:pt modelId="{1F1DF446-2971-465A-98A8-EE7423399D4F}" type="sibTrans" cxnId="{4DD1704F-5BA7-441F-928E-CD2C4E71950E}">
      <dgm:prSet/>
      <dgm:spPr/>
      <dgm:t>
        <a:bodyPr/>
        <a:lstStyle/>
        <a:p>
          <a:endParaRPr lang="en-AU"/>
        </a:p>
      </dgm:t>
    </dgm:pt>
    <dgm:pt modelId="{57AB3E2A-AC17-4426-8CD7-B1E99A11E9DC}">
      <dgm:prSet phldrT="[Text]" custT="1"/>
      <dgm:spPr/>
      <dgm:t>
        <a:bodyPr/>
        <a:lstStyle/>
        <a:p>
          <a:pPr marL="171450" lvl="1" indent="-171450" algn="l" defTabSz="711200">
            <a:lnSpc>
              <a:spcPct val="90000"/>
            </a:lnSpc>
            <a:spcBef>
              <a:spcPts val="60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Presentations to university stakeholder groups</a:t>
          </a:r>
        </a:p>
      </dgm:t>
    </dgm:pt>
    <dgm:pt modelId="{B22DA0E1-CDDC-4292-A361-6A60EA2176D0}" type="parTrans" cxnId="{3BB957D9-011C-49F0-923F-B76A2562F27A}">
      <dgm:prSet/>
      <dgm:spPr/>
      <dgm:t>
        <a:bodyPr/>
        <a:lstStyle/>
        <a:p>
          <a:endParaRPr lang="en-AU"/>
        </a:p>
      </dgm:t>
    </dgm:pt>
    <dgm:pt modelId="{A16B57CD-7BFC-407E-B036-9168F8619762}" type="sibTrans" cxnId="{3BB957D9-011C-49F0-923F-B76A2562F27A}">
      <dgm:prSet/>
      <dgm:spPr/>
      <dgm:t>
        <a:bodyPr/>
        <a:lstStyle/>
        <a:p>
          <a:endParaRPr lang="en-AU"/>
        </a:p>
      </dgm:t>
    </dgm:pt>
    <dgm:pt modelId="{04CCC39D-CBB5-4764-B8AC-A0E136AA186F}">
      <dgm:prSet phldrT="[Text]" custT="1"/>
      <dgm:spPr/>
      <dgm:t>
        <a:bodyPr/>
        <a:lstStyle/>
        <a:p>
          <a:pPr marL="171450" lvl="1" indent="-171450" algn="l" defTabSz="711200">
            <a:lnSpc>
              <a:spcPct val="9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Media alert action collaboration</a:t>
          </a:r>
        </a:p>
      </dgm:t>
    </dgm:pt>
    <dgm:pt modelId="{0FF96E1A-4705-4F8A-8B22-C32B22D65FEC}" type="parTrans" cxnId="{DBF8035B-C22B-4341-A28C-BAA6B86E52D7}">
      <dgm:prSet/>
      <dgm:spPr/>
      <dgm:t>
        <a:bodyPr/>
        <a:lstStyle/>
        <a:p>
          <a:endParaRPr lang="en-AU"/>
        </a:p>
      </dgm:t>
    </dgm:pt>
    <dgm:pt modelId="{8FDEE36B-182C-419C-B072-60059C404C9E}" type="sibTrans" cxnId="{DBF8035B-C22B-4341-A28C-BAA6B86E52D7}">
      <dgm:prSet/>
      <dgm:spPr/>
      <dgm:t>
        <a:bodyPr/>
        <a:lstStyle/>
        <a:p>
          <a:endParaRPr lang="en-AU"/>
        </a:p>
      </dgm:t>
    </dgm:pt>
    <dgm:pt modelId="{4C505886-5713-45BA-8BDA-DD591A92F887}">
      <dgm:prSet phldrT="[Text]" custT="1"/>
      <dgm:spPr/>
      <dgm:t>
        <a:bodyPr/>
        <a:lstStyle/>
        <a:p>
          <a:pPr marL="171450" lvl="1" indent="-171450" algn="l" defTabSz="711200">
            <a:lnSpc>
              <a:spcPct val="9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Subgroups to act on category risks &amp; issues</a:t>
          </a:r>
        </a:p>
      </dgm:t>
    </dgm:pt>
    <dgm:pt modelId="{8A1360B6-D469-484D-9519-20615E0A960A}" type="parTrans" cxnId="{15F25C1F-8815-4035-9869-CBC2C4E4DDDC}">
      <dgm:prSet/>
      <dgm:spPr/>
      <dgm:t>
        <a:bodyPr/>
        <a:lstStyle/>
        <a:p>
          <a:endParaRPr lang="en-AU"/>
        </a:p>
      </dgm:t>
    </dgm:pt>
    <dgm:pt modelId="{40D3DA95-0B4E-46BF-9E2B-C22FFE288CAD}" type="sibTrans" cxnId="{15F25C1F-8815-4035-9869-CBC2C4E4DDDC}">
      <dgm:prSet/>
      <dgm:spPr/>
      <dgm:t>
        <a:bodyPr/>
        <a:lstStyle/>
        <a:p>
          <a:endParaRPr lang="en-AU"/>
        </a:p>
      </dgm:t>
    </dgm:pt>
    <dgm:pt modelId="{84471D81-A2C8-47C2-926E-F9C883221691}">
      <dgm:prSet phldrT="[Text]" custT="1"/>
      <dgm:spPr/>
      <dgm:t>
        <a:bodyPr/>
        <a:lstStyle/>
        <a:p>
          <a:pPr>
            <a:lnSpc>
              <a:spcPct val="100000"/>
            </a:lnSpc>
            <a:spcBef>
              <a:spcPts val="600"/>
            </a:spcBef>
            <a:spcAft>
              <a:spcPts val="600"/>
            </a:spcAft>
          </a:pPr>
          <a:r>
            <a:rPr lang="en-AU" sz="1400" dirty="0">
              <a:solidFill>
                <a:schemeClr val="tx2"/>
              </a:solidFill>
              <a:latin typeface="Arial" panose="020B0604020202020204" pitchFamily="34" charset="0"/>
              <a:ea typeface="Calibri" panose="020F0502020204030204" pitchFamily="34" charset="0"/>
              <a:cs typeface="Arial" panose="020B0604020202020204" pitchFamily="34" charset="0"/>
            </a:rPr>
            <a:t>University support</a:t>
          </a:r>
        </a:p>
      </dgm:t>
    </dgm:pt>
    <dgm:pt modelId="{7A61BC1F-01F4-4AB1-8390-A0C703D5E60D}" type="parTrans" cxnId="{FB9EE9D2-2876-411D-A6A9-0A7E5E18717B}">
      <dgm:prSet/>
      <dgm:spPr/>
      <dgm:t>
        <a:bodyPr/>
        <a:lstStyle/>
        <a:p>
          <a:endParaRPr lang="en-AU"/>
        </a:p>
      </dgm:t>
    </dgm:pt>
    <dgm:pt modelId="{FB17799B-AAD9-47B4-8085-2FCBFC3912CA}" type="sibTrans" cxnId="{FB9EE9D2-2876-411D-A6A9-0A7E5E18717B}">
      <dgm:prSet/>
      <dgm:spPr/>
      <dgm:t>
        <a:bodyPr/>
        <a:lstStyle/>
        <a:p>
          <a:endParaRPr lang="en-AU"/>
        </a:p>
      </dgm:t>
    </dgm:pt>
    <dgm:pt modelId="{6BD2D102-F8B1-4D1D-BB99-67DCC2CAD74F}">
      <dgm:prSet phldrT="[Text]" custT="1"/>
      <dgm:spPr/>
      <dgm:t>
        <a:bodyPr/>
        <a:lstStyle/>
        <a:p>
          <a:pPr>
            <a:lnSpc>
              <a:spcPct val="100000"/>
            </a:lnSpc>
            <a:spcBef>
              <a:spcPts val="600"/>
            </a:spcBef>
            <a:spcAft>
              <a:spcPts val="600"/>
            </a:spcAft>
          </a:pPr>
          <a:r>
            <a:rPr lang="en-AU" sz="1400" dirty="0">
              <a:solidFill>
                <a:schemeClr val="tx2"/>
              </a:solidFill>
              <a:latin typeface="Arial" panose="020B0604020202020204" pitchFamily="34" charset="0"/>
              <a:ea typeface="Calibri" panose="020F0502020204030204" pitchFamily="34" charset="0"/>
              <a:cs typeface="Arial" panose="020B0604020202020204" pitchFamily="34" charset="0"/>
            </a:rPr>
            <a:t>Issue remediation</a:t>
          </a:r>
        </a:p>
      </dgm:t>
    </dgm:pt>
    <dgm:pt modelId="{1B2F7B77-4F07-4872-A207-19A13118B62B}" type="parTrans" cxnId="{0887AA88-673E-4E4D-BC77-75FD21874DB0}">
      <dgm:prSet/>
      <dgm:spPr/>
      <dgm:t>
        <a:bodyPr/>
        <a:lstStyle/>
        <a:p>
          <a:endParaRPr lang="en-AU"/>
        </a:p>
      </dgm:t>
    </dgm:pt>
    <dgm:pt modelId="{4F6AE55D-C2AD-44BB-B5BA-EFE404C9C982}" type="sibTrans" cxnId="{0887AA88-673E-4E4D-BC77-75FD21874DB0}">
      <dgm:prSet/>
      <dgm:spPr/>
      <dgm:t>
        <a:bodyPr/>
        <a:lstStyle/>
        <a:p>
          <a:endParaRPr lang="en-AU"/>
        </a:p>
      </dgm:t>
    </dgm:pt>
    <dgm:pt modelId="{11B040C7-F6E9-4514-85C8-C959412A46F1}">
      <dgm:prSet phldrT="[Text]" custT="1"/>
      <dgm:spPr/>
      <dgm:t>
        <a:bodyPr/>
        <a:lstStyle/>
        <a:p>
          <a:pPr marL="114300" lvl="1" indent="-114300" algn="l" defTabSz="622300">
            <a:lnSpc>
              <a:spcPct val="10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Sector risk insights</a:t>
          </a:r>
        </a:p>
      </dgm:t>
    </dgm:pt>
    <dgm:pt modelId="{E8AFE37C-89F1-4A51-B97E-C8D4CB2BDB1B}" type="parTrans" cxnId="{EFCC3B04-1C33-4CEB-AB01-7AFE977CDC49}">
      <dgm:prSet/>
      <dgm:spPr/>
      <dgm:t>
        <a:bodyPr/>
        <a:lstStyle/>
        <a:p>
          <a:endParaRPr lang="en-AU"/>
        </a:p>
      </dgm:t>
    </dgm:pt>
    <dgm:pt modelId="{2597FF09-F3EE-433A-BB7D-E2DA054A3857}" type="sibTrans" cxnId="{EFCC3B04-1C33-4CEB-AB01-7AFE977CDC49}">
      <dgm:prSet/>
      <dgm:spPr/>
      <dgm:t>
        <a:bodyPr/>
        <a:lstStyle/>
        <a:p>
          <a:endParaRPr lang="en-AU"/>
        </a:p>
      </dgm:t>
    </dgm:pt>
    <dgm:pt modelId="{32E0D72C-C201-4268-8307-56583CA23C9B}">
      <dgm:prSet custT="1"/>
      <dgm:spPr/>
      <dgm:t>
        <a:bodyPr/>
        <a:lstStyle/>
        <a:p>
          <a:pPr marL="171450" lvl="1" indent="-171450" algn="l" defTabSz="711200">
            <a:lnSpc>
              <a:spcPct val="90000"/>
            </a:lnSpc>
            <a:spcBef>
              <a:spcPct val="0"/>
            </a:spcBef>
            <a:spcAft>
              <a:spcPct val="15000"/>
            </a:spcAft>
            <a:buChar char="•"/>
          </a:pPr>
          <a:r>
            <a:rPr lang="en-AU" sz="1400" kern="1200" dirty="0">
              <a:solidFill>
                <a:srgbClr val="4D4F53"/>
              </a:solidFill>
              <a:latin typeface="Arial" panose="020B0604020202020204" pitchFamily="34" charset="0"/>
              <a:ea typeface="Calibri" panose="020F0502020204030204" pitchFamily="34" charset="0"/>
              <a:cs typeface="Arial" panose="020B0604020202020204" pitchFamily="34" charset="0"/>
            </a:rPr>
            <a:t>Australian Red Cross – international student risk</a:t>
          </a:r>
        </a:p>
      </dgm:t>
    </dgm:pt>
    <dgm:pt modelId="{91B1EC3C-CDF4-4046-8FA5-CCE017DD8069}" type="parTrans" cxnId="{80307573-8834-460B-A437-013F57351570}">
      <dgm:prSet/>
      <dgm:spPr/>
      <dgm:t>
        <a:bodyPr/>
        <a:lstStyle/>
        <a:p>
          <a:endParaRPr lang="en-AU"/>
        </a:p>
      </dgm:t>
    </dgm:pt>
    <dgm:pt modelId="{8FB718BE-99E4-4C63-9BE9-B8F04ECD0D96}" type="sibTrans" cxnId="{80307573-8834-460B-A437-013F57351570}">
      <dgm:prSet/>
      <dgm:spPr/>
      <dgm:t>
        <a:bodyPr/>
        <a:lstStyle/>
        <a:p>
          <a:endParaRPr lang="en-AU"/>
        </a:p>
      </dgm:t>
    </dgm:pt>
    <dgm:pt modelId="{C989BA10-3433-4E04-80F7-10996373F5D2}">
      <dgm:prSet custT="1"/>
      <dgm:spPr/>
      <dgm:t>
        <a:bodyPr/>
        <a:lstStyle/>
        <a:p>
          <a:pPr marL="171450" lvl="1" indent="-171450" algn="l" defTabSz="711200">
            <a:lnSpc>
              <a:spcPct val="90000"/>
            </a:lnSpc>
            <a:spcBef>
              <a:spcPct val="0"/>
            </a:spcBef>
            <a:spcAft>
              <a:spcPct val="15000"/>
            </a:spcAft>
            <a:buChar char="•"/>
          </a:pPr>
          <a:r>
            <a:rPr lang="en-AU" sz="1400" kern="1200" dirty="0">
              <a:solidFill>
                <a:srgbClr val="4D4F53"/>
              </a:solidFill>
              <a:latin typeface="Arial" panose="020B0604020202020204" pitchFamily="34" charset="0"/>
              <a:ea typeface="Calibri" panose="020F0502020204030204" pitchFamily="34" charset="0"/>
              <a:cs typeface="Arial" panose="020B0604020202020204" pitchFamily="34" charset="0"/>
            </a:rPr>
            <a:t>Others</a:t>
          </a:r>
        </a:p>
      </dgm:t>
    </dgm:pt>
    <dgm:pt modelId="{810D4CFE-9CA5-44DA-94FE-ADCF111AE269}" type="parTrans" cxnId="{FAD3B29F-FA1B-4958-968B-1B06EA3D7517}">
      <dgm:prSet/>
      <dgm:spPr/>
      <dgm:t>
        <a:bodyPr/>
        <a:lstStyle/>
        <a:p>
          <a:endParaRPr lang="en-AU"/>
        </a:p>
      </dgm:t>
    </dgm:pt>
    <dgm:pt modelId="{E1D6A891-C8D1-44BA-931A-4F49AA536EB4}" type="sibTrans" cxnId="{FAD3B29F-FA1B-4958-968B-1B06EA3D7517}">
      <dgm:prSet/>
      <dgm:spPr/>
      <dgm:t>
        <a:bodyPr/>
        <a:lstStyle/>
        <a:p>
          <a:endParaRPr lang="en-AU"/>
        </a:p>
      </dgm:t>
    </dgm:pt>
    <dgm:pt modelId="{55D7DEF8-526E-469E-A78A-3701BED7046C}" type="pres">
      <dgm:prSet presAssocID="{A54C9194-0AC3-42E0-B855-A9A5807736E8}" presName="Name0" presStyleCnt="0">
        <dgm:presLayoutVars>
          <dgm:dir/>
          <dgm:animLvl val="lvl"/>
          <dgm:resizeHandles val="exact"/>
        </dgm:presLayoutVars>
      </dgm:prSet>
      <dgm:spPr/>
    </dgm:pt>
    <dgm:pt modelId="{A9603F40-02F3-4013-86B2-C1DC7068E6E5}" type="pres">
      <dgm:prSet presAssocID="{4C015639-15ED-40EE-A73C-F4B1828F6406}" presName="composite" presStyleCnt="0"/>
      <dgm:spPr/>
    </dgm:pt>
    <dgm:pt modelId="{57137A84-1DDA-42F2-B405-4E11D66A48C1}" type="pres">
      <dgm:prSet presAssocID="{4C015639-15ED-40EE-A73C-F4B1828F6406}" presName="parTx" presStyleLbl="alignNode1" presStyleIdx="0" presStyleCnt="5">
        <dgm:presLayoutVars>
          <dgm:chMax val="0"/>
          <dgm:chPref val="0"/>
          <dgm:bulletEnabled val="1"/>
        </dgm:presLayoutVars>
      </dgm:prSet>
      <dgm:spPr/>
    </dgm:pt>
    <dgm:pt modelId="{7B00F1D0-D72E-4034-BCAA-E856040DD073}" type="pres">
      <dgm:prSet presAssocID="{4C015639-15ED-40EE-A73C-F4B1828F6406}" presName="desTx" presStyleLbl="alignAccFollowNode1" presStyleIdx="0" presStyleCnt="5">
        <dgm:presLayoutVars>
          <dgm:bulletEnabled val="1"/>
        </dgm:presLayoutVars>
      </dgm:prSet>
      <dgm:spPr/>
    </dgm:pt>
    <dgm:pt modelId="{B2A414BF-FFFA-4106-8055-6A1F3FE8AE67}" type="pres">
      <dgm:prSet presAssocID="{D99D73C7-700C-4F12-95B6-4342DBA3EEBB}" presName="space" presStyleCnt="0"/>
      <dgm:spPr/>
    </dgm:pt>
    <dgm:pt modelId="{D7E5463F-F154-42D4-A7E7-C0F19AB3BF5B}" type="pres">
      <dgm:prSet presAssocID="{69F2725C-7976-4ED9-9CD6-8722B6F3A332}" presName="composite" presStyleCnt="0"/>
      <dgm:spPr/>
    </dgm:pt>
    <dgm:pt modelId="{F6AE1A4D-CAF4-4BC8-B553-8E068167C600}" type="pres">
      <dgm:prSet presAssocID="{69F2725C-7976-4ED9-9CD6-8722B6F3A332}" presName="parTx" presStyleLbl="alignNode1" presStyleIdx="1" presStyleCnt="5">
        <dgm:presLayoutVars>
          <dgm:chMax val="0"/>
          <dgm:chPref val="0"/>
          <dgm:bulletEnabled val="1"/>
        </dgm:presLayoutVars>
      </dgm:prSet>
      <dgm:spPr/>
    </dgm:pt>
    <dgm:pt modelId="{97CBFFF2-2A89-44F8-BEE8-E39DB8CB1428}" type="pres">
      <dgm:prSet presAssocID="{69F2725C-7976-4ED9-9CD6-8722B6F3A332}" presName="desTx" presStyleLbl="alignAccFollowNode1" presStyleIdx="1" presStyleCnt="5">
        <dgm:presLayoutVars>
          <dgm:bulletEnabled val="1"/>
        </dgm:presLayoutVars>
      </dgm:prSet>
      <dgm:spPr/>
    </dgm:pt>
    <dgm:pt modelId="{49D62E54-F697-4508-8F47-4E7373A2D25F}" type="pres">
      <dgm:prSet presAssocID="{3AEC4410-A3FE-4686-9CB7-15CB1E0F27AC}" presName="space" presStyleCnt="0"/>
      <dgm:spPr/>
    </dgm:pt>
    <dgm:pt modelId="{1DFB2798-F3F5-4CAE-A30B-780580D25EEB}" type="pres">
      <dgm:prSet presAssocID="{749CF6CF-4826-493C-829B-445BB5F8A38A}" presName="composite" presStyleCnt="0"/>
      <dgm:spPr/>
    </dgm:pt>
    <dgm:pt modelId="{89BA6967-E0DC-4EDE-A640-DE63E30D2BFE}" type="pres">
      <dgm:prSet presAssocID="{749CF6CF-4826-493C-829B-445BB5F8A38A}" presName="parTx" presStyleLbl="alignNode1" presStyleIdx="2" presStyleCnt="5">
        <dgm:presLayoutVars>
          <dgm:chMax val="0"/>
          <dgm:chPref val="0"/>
          <dgm:bulletEnabled val="1"/>
        </dgm:presLayoutVars>
      </dgm:prSet>
      <dgm:spPr/>
    </dgm:pt>
    <dgm:pt modelId="{CA62A3E6-168B-4784-A180-11398D64FE8E}" type="pres">
      <dgm:prSet presAssocID="{749CF6CF-4826-493C-829B-445BB5F8A38A}" presName="desTx" presStyleLbl="alignAccFollowNode1" presStyleIdx="2" presStyleCnt="5" custLinFactNeighborX="0" custLinFactNeighborY="351">
        <dgm:presLayoutVars>
          <dgm:bulletEnabled val="1"/>
        </dgm:presLayoutVars>
      </dgm:prSet>
      <dgm:spPr/>
    </dgm:pt>
    <dgm:pt modelId="{052F39EB-F27B-4570-A180-167C3E2DCD0A}" type="pres">
      <dgm:prSet presAssocID="{1D4C6BC7-5BCF-42C5-85A8-004A20E915C0}" presName="space" presStyleCnt="0"/>
      <dgm:spPr/>
    </dgm:pt>
    <dgm:pt modelId="{5E0ED0CF-F9E2-45EA-A230-FFD85EB874AA}" type="pres">
      <dgm:prSet presAssocID="{4587E273-4CAB-4DB5-9D87-60CFDF2C17B4}" presName="composite" presStyleCnt="0"/>
      <dgm:spPr/>
    </dgm:pt>
    <dgm:pt modelId="{307A886E-274C-42EA-9B7B-DA7FF9764CA0}" type="pres">
      <dgm:prSet presAssocID="{4587E273-4CAB-4DB5-9D87-60CFDF2C17B4}" presName="parTx" presStyleLbl="alignNode1" presStyleIdx="3" presStyleCnt="5">
        <dgm:presLayoutVars>
          <dgm:chMax val="0"/>
          <dgm:chPref val="0"/>
          <dgm:bulletEnabled val="1"/>
        </dgm:presLayoutVars>
      </dgm:prSet>
      <dgm:spPr/>
    </dgm:pt>
    <dgm:pt modelId="{2808947F-45C1-4F07-9732-987922567C13}" type="pres">
      <dgm:prSet presAssocID="{4587E273-4CAB-4DB5-9D87-60CFDF2C17B4}" presName="desTx" presStyleLbl="alignAccFollowNode1" presStyleIdx="3" presStyleCnt="5">
        <dgm:presLayoutVars>
          <dgm:bulletEnabled val="1"/>
        </dgm:presLayoutVars>
      </dgm:prSet>
      <dgm:spPr/>
    </dgm:pt>
    <dgm:pt modelId="{991B6F3A-5511-4231-91B3-6743B10F441C}" type="pres">
      <dgm:prSet presAssocID="{EC1E131B-2040-4433-9D8D-216216F25460}" presName="space" presStyleCnt="0"/>
      <dgm:spPr/>
    </dgm:pt>
    <dgm:pt modelId="{07E23290-ECF0-471B-949B-6A714BABBBC8}" type="pres">
      <dgm:prSet presAssocID="{44433AFF-2F90-449F-9C56-447EBBA0FAF6}" presName="composite" presStyleCnt="0"/>
      <dgm:spPr/>
    </dgm:pt>
    <dgm:pt modelId="{05C20671-8D7F-4370-8CBA-DC8BE6C3ABFE}" type="pres">
      <dgm:prSet presAssocID="{44433AFF-2F90-449F-9C56-447EBBA0FAF6}" presName="parTx" presStyleLbl="alignNode1" presStyleIdx="4" presStyleCnt="5">
        <dgm:presLayoutVars>
          <dgm:chMax val="0"/>
          <dgm:chPref val="0"/>
          <dgm:bulletEnabled val="1"/>
        </dgm:presLayoutVars>
      </dgm:prSet>
      <dgm:spPr/>
    </dgm:pt>
    <dgm:pt modelId="{5C2AF73C-FF04-42E5-9308-B10E8BDC93CA}" type="pres">
      <dgm:prSet presAssocID="{44433AFF-2F90-449F-9C56-447EBBA0FAF6}" presName="desTx" presStyleLbl="alignAccFollowNode1" presStyleIdx="4" presStyleCnt="5">
        <dgm:presLayoutVars>
          <dgm:bulletEnabled val="1"/>
        </dgm:presLayoutVars>
      </dgm:prSet>
      <dgm:spPr/>
    </dgm:pt>
  </dgm:ptLst>
  <dgm:cxnLst>
    <dgm:cxn modelId="{A213CE01-3AE4-4FC5-A037-4832FECAC57B}" srcId="{69F2725C-7976-4ED9-9CD6-8722B6F3A332}" destId="{69B1FE40-FD0B-4EA0-BE99-3C22C128C5DF}" srcOrd="2" destOrd="0" parTransId="{D2BE4237-F1ED-4627-BB84-BF01789DB09E}" sibTransId="{403EEF69-10D3-404C-86C6-0D573D2DB01C}"/>
    <dgm:cxn modelId="{EFCC3B04-1C33-4CEB-AB01-7AFE977CDC49}" srcId="{69F2725C-7976-4ED9-9CD6-8722B6F3A332}" destId="{11B040C7-F6E9-4514-85C8-C959412A46F1}" srcOrd="3" destOrd="0" parTransId="{E8AFE37C-89F1-4A51-B97E-C8D4CB2BDB1B}" sibTransId="{2597FF09-F3EE-433A-BB7D-E2DA054A3857}"/>
    <dgm:cxn modelId="{47092B06-AE6A-4B46-AB4E-2EC0DC42F60D}" type="presOf" srcId="{5993BB1D-BE08-4213-AF59-7EE49839438F}" destId="{7B00F1D0-D72E-4034-BCAA-E856040DD073}" srcOrd="0" destOrd="0" presId="urn:microsoft.com/office/officeart/2005/8/layout/hList1"/>
    <dgm:cxn modelId="{643E9B06-FB68-4D2D-BC06-02A75B453DBB}" type="presOf" srcId="{04CCC39D-CBB5-4764-B8AC-A0E136AA186F}" destId="{2808947F-45C1-4F07-9732-987922567C13}" srcOrd="0" destOrd="2" presId="urn:microsoft.com/office/officeart/2005/8/layout/hList1"/>
    <dgm:cxn modelId="{A6E52B0B-228E-4016-A273-BCBD49DD79F4}" type="presOf" srcId="{36463119-8658-4DCF-BB42-42001B202D05}" destId="{CA62A3E6-168B-4784-A180-11398D64FE8E}" srcOrd="0" destOrd="1" presId="urn:microsoft.com/office/officeart/2005/8/layout/hList1"/>
    <dgm:cxn modelId="{3A550F0E-8876-4189-8A54-8284DA27ED00}" type="presOf" srcId="{C135961E-2263-4FD7-A593-20E7A1AA1592}" destId="{2808947F-45C1-4F07-9732-987922567C13}" srcOrd="0" destOrd="0" presId="urn:microsoft.com/office/officeart/2005/8/layout/hList1"/>
    <dgm:cxn modelId="{75C97E11-4E81-46A1-8373-0B22197C414D}" type="presOf" srcId="{C989BA10-3433-4E04-80F7-10996373F5D2}" destId="{5C2AF73C-FF04-42E5-9308-B10E8BDC93CA}" srcOrd="0" destOrd="3" presId="urn:microsoft.com/office/officeart/2005/8/layout/hList1"/>
    <dgm:cxn modelId="{F29F5B1A-5702-4062-B38C-D6D3F98B835B}" type="presOf" srcId="{4C015639-15ED-40EE-A73C-F4B1828F6406}" destId="{57137A84-1DDA-42F2-B405-4E11D66A48C1}" srcOrd="0" destOrd="0" presId="urn:microsoft.com/office/officeart/2005/8/layout/hList1"/>
    <dgm:cxn modelId="{15F25C1F-8815-4035-9869-CBC2C4E4DDDC}" srcId="{4587E273-4CAB-4DB5-9D87-60CFDF2C17B4}" destId="{4C505886-5713-45BA-8BDA-DD591A92F887}" srcOrd="1" destOrd="0" parTransId="{8A1360B6-D469-484D-9519-20615E0A960A}" sibTransId="{40D3DA95-0B4E-46BF-9E2B-C22FFE288CAD}"/>
    <dgm:cxn modelId="{E44F5E2B-BE82-49AD-8994-F65C4ED31598}" type="presOf" srcId="{32E0D72C-C201-4268-8307-56583CA23C9B}" destId="{5C2AF73C-FF04-42E5-9308-B10E8BDC93CA}" srcOrd="0" destOrd="2" presId="urn:microsoft.com/office/officeart/2005/8/layout/hList1"/>
    <dgm:cxn modelId="{5981F42C-65AD-405E-A109-0804A397E992}" srcId="{A54C9194-0AC3-42E0-B855-A9A5807736E8}" destId="{44433AFF-2F90-449F-9C56-447EBBA0FAF6}" srcOrd="4" destOrd="0" parTransId="{7639B682-85A0-4062-9A45-19BCBE81FCD9}" sibTransId="{F0B70F77-28D5-494E-BA5F-898AD027A433}"/>
    <dgm:cxn modelId="{7810F72C-0052-4DB4-B5F6-D3A49F76971A}" srcId="{69F2725C-7976-4ED9-9CD6-8722B6F3A332}" destId="{BA07DDFD-46DF-4B66-B5CD-8ED4378AA6CA}" srcOrd="1" destOrd="0" parTransId="{6E385BD4-78F1-4A82-BB58-8703924517FB}" sibTransId="{4815B34D-6E64-401B-8789-80FF32A8E15E}"/>
    <dgm:cxn modelId="{08A8B62F-5239-4922-9360-E8F989D78371}" srcId="{44433AFF-2F90-449F-9C56-447EBBA0FAF6}" destId="{C8B7913E-7862-4099-B8DA-E2E74C34DF60}" srcOrd="0" destOrd="0" parTransId="{B678C64E-216F-4EE7-AE1F-8A1FCC297624}" sibTransId="{30F4CC47-E9F9-4943-853E-871164DBFB5F}"/>
    <dgm:cxn modelId="{899FC138-BF3E-446C-9156-EDB952F67D7C}" type="presOf" srcId="{B7E17F17-CEED-4F2A-BFC9-FC89001DDBF8}" destId="{5C2AF73C-FF04-42E5-9308-B10E8BDC93CA}" srcOrd="0" destOrd="1" presId="urn:microsoft.com/office/officeart/2005/8/layout/hList1"/>
    <dgm:cxn modelId="{0B1EF33C-993C-4357-AE1E-D6EB35DD50E7}" type="presOf" srcId="{84471D81-A2C8-47C2-926E-F9C883221691}" destId="{7B00F1D0-D72E-4034-BCAA-E856040DD073}" srcOrd="0" destOrd="1" presId="urn:microsoft.com/office/officeart/2005/8/layout/hList1"/>
    <dgm:cxn modelId="{A0ADB73D-7278-4A11-A58B-3F73856B6141}" srcId="{749CF6CF-4826-493C-829B-445BB5F8A38A}" destId="{36463119-8658-4DCF-BB42-42001B202D05}" srcOrd="1" destOrd="0" parTransId="{699E37A2-3944-4E1A-ABCB-52102DEEA6FE}" sibTransId="{29AB968E-05A4-4600-88C8-FA553C94C0FD}"/>
    <dgm:cxn modelId="{E9879E3E-5746-4D69-A0AC-7D307DCD2BA0}" srcId="{4C015639-15ED-40EE-A73C-F4B1828F6406}" destId="{5993BB1D-BE08-4213-AF59-7EE49839438F}" srcOrd="0" destOrd="0" parTransId="{1F107524-84FF-4A6D-8B64-536738F8AEAA}" sibTransId="{24116827-3588-4588-B7BD-0C1138325A35}"/>
    <dgm:cxn modelId="{B24EE141-DB21-48B8-95D1-3D11D1C6D3D4}" type="presOf" srcId="{11B040C7-F6E9-4514-85C8-C959412A46F1}" destId="{97CBFFF2-2A89-44F8-BEE8-E39DB8CB1428}" srcOrd="0" destOrd="3" presId="urn:microsoft.com/office/officeart/2005/8/layout/hList1"/>
    <dgm:cxn modelId="{31D56242-73C8-4971-830C-195375AAF0D6}" type="presOf" srcId="{749CF6CF-4826-493C-829B-445BB5F8A38A}" destId="{89BA6967-E0DC-4EDE-A640-DE63E30D2BFE}" srcOrd="0" destOrd="0" presId="urn:microsoft.com/office/officeart/2005/8/layout/hList1"/>
    <dgm:cxn modelId="{924C4F4A-C027-46A0-AD3B-1312DF560737}" srcId="{A54C9194-0AC3-42E0-B855-A9A5807736E8}" destId="{4587E273-4CAB-4DB5-9D87-60CFDF2C17B4}" srcOrd="3" destOrd="0" parTransId="{E88C1F02-C7B3-4A3F-B470-CD42DE0A697C}" sibTransId="{EC1E131B-2040-4433-9D8D-216216F25460}"/>
    <dgm:cxn modelId="{4DD1704F-5BA7-441F-928E-CD2C4E71950E}" srcId="{44433AFF-2F90-449F-9C56-447EBBA0FAF6}" destId="{B7E17F17-CEED-4F2A-BFC9-FC89001DDBF8}" srcOrd="1" destOrd="0" parTransId="{59336AF2-636E-425A-B949-18CE44CB3B98}" sibTransId="{1F1DF446-2971-465A-98A8-EE7423399D4F}"/>
    <dgm:cxn modelId="{B322C858-DB57-48D1-A22B-7889CC652435}" type="presOf" srcId="{57AB3E2A-AC17-4426-8CD7-B1E99A11E9DC}" destId="{CA62A3E6-168B-4784-A180-11398D64FE8E}" srcOrd="0" destOrd="2" presId="urn:microsoft.com/office/officeart/2005/8/layout/hList1"/>
    <dgm:cxn modelId="{DBF8035B-C22B-4341-A28C-BAA6B86E52D7}" srcId="{4587E273-4CAB-4DB5-9D87-60CFDF2C17B4}" destId="{04CCC39D-CBB5-4764-B8AC-A0E136AA186F}" srcOrd="2" destOrd="0" parTransId="{0FF96E1A-4705-4F8A-8B22-C32B22D65FEC}" sibTransId="{8FDEE36B-182C-419C-B072-60059C404C9E}"/>
    <dgm:cxn modelId="{9D213B60-7C92-4D15-9165-20E61EE5A3F2}" type="presOf" srcId="{6BD2D102-F8B1-4D1D-BB99-67DCC2CAD74F}" destId="{7B00F1D0-D72E-4034-BCAA-E856040DD073}" srcOrd="0" destOrd="4" presId="urn:microsoft.com/office/officeart/2005/8/layout/hList1"/>
    <dgm:cxn modelId="{5D946272-E0ED-4007-9B09-9F3841A3C598}" type="presOf" srcId="{BA07DDFD-46DF-4B66-B5CD-8ED4378AA6CA}" destId="{97CBFFF2-2A89-44F8-BEE8-E39DB8CB1428}" srcOrd="0" destOrd="1" presId="urn:microsoft.com/office/officeart/2005/8/layout/hList1"/>
    <dgm:cxn modelId="{80307573-8834-460B-A437-013F57351570}" srcId="{44433AFF-2F90-449F-9C56-447EBBA0FAF6}" destId="{32E0D72C-C201-4268-8307-56583CA23C9B}" srcOrd="2" destOrd="0" parTransId="{91B1EC3C-CDF4-4046-8FA5-CCE017DD8069}" sibTransId="{8FB718BE-99E4-4C63-9BE9-B8F04ECD0D96}"/>
    <dgm:cxn modelId="{0E6E5F74-E977-4431-9C62-CC99BB57B5EA}" type="presOf" srcId="{C8B7913E-7862-4099-B8DA-E2E74C34DF60}" destId="{5C2AF73C-FF04-42E5-9308-B10E8BDC93CA}" srcOrd="0" destOrd="0" presId="urn:microsoft.com/office/officeart/2005/8/layout/hList1"/>
    <dgm:cxn modelId="{CDB22478-3FA7-488A-B17B-4E722CB07B67}" type="presOf" srcId="{4587E273-4CAB-4DB5-9D87-60CFDF2C17B4}" destId="{307A886E-274C-42EA-9B7B-DA7FF9764CA0}" srcOrd="0" destOrd="0" presId="urn:microsoft.com/office/officeart/2005/8/layout/hList1"/>
    <dgm:cxn modelId="{0887AA88-673E-4E4D-BC77-75FD21874DB0}" srcId="{4C015639-15ED-40EE-A73C-F4B1828F6406}" destId="{6BD2D102-F8B1-4D1D-BB99-67DCC2CAD74F}" srcOrd="4" destOrd="0" parTransId="{1B2F7B77-4F07-4872-A207-19A13118B62B}" sibTransId="{4F6AE55D-C2AD-44BB-B5BA-EFE404C9C982}"/>
    <dgm:cxn modelId="{5275B79C-04F4-4447-BDF2-9B8BEA55F556}" type="presOf" srcId="{5250FF99-DA30-4008-8FBD-15636650361A}" destId="{7B00F1D0-D72E-4034-BCAA-E856040DD073}" srcOrd="0" destOrd="2" presId="urn:microsoft.com/office/officeart/2005/8/layout/hList1"/>
    <dgm:cxn modelId="{FAD3B29F-FA1B-4958-968B-1B06EA3D7517}" srcId="{44433AFF-2F90-449F-9C56-447EBBA0FAF6}" destId="{C989BA10-3433-4E04-80F7-10996373F5D2}" srcOrd="3" destOrd="0" parTransId="{810D4CFE-9CA5-44DA-94FE-ADCF111AE269}" sibTransId="{E1D6A891-C8D1-44BA-931A-4F49AA536EB4}"/>
    <dgm:cxn modelId="{A8753DB1-DB13-4503-940D-F8B32D7F5665}" srcId="{4587E273-4CAB-4DB5-9D87-60CFDF2C17B4}" destId="{C135961E-2263-4FD7-A593-20E7A1AA1592}" srcOrd="0" destOrd="0" parTransId="{0515C42D-7AAC-444D-AAFF-48B1FBFB19A2}" sibTransId="{B1B3FB7A-0D65-4A45-94C4-2715163CBFED}"/>
    <dgm:cxn modelId="{4BD788BB-D2C7-46DA-A0F5-8B6EB90B6F88}" srcId="{4C015639-15ED-40EE-A73C-F4B1828F6406}" destId="{7BF0ACEC-D5E3-4C37-8A7F-61CD4AD8D503}" srcOrd="3" destOrd="0" parTransId="{CE8F3A36-374D-45EA-BDE0-CB96C822FEAA}" sibTransId="{7769BCC1-DC61-4EA9-8E52-469F30A997EA}"/>
    <dgm:cxn modelId="{B6616CBC-164D-42FF-AB03-038615C011E3}" type="presOf" srcId="{B4B70D1D-F78D-4D51-8A46-7E9D1D256B5C}" destId="{97CBFFF2-2A89-44F8-BEE8-E39DB8CB1428}" srcOrd="0" destOrd="0" presId="urn:microsoft.com/office/officeart/2005/8/layout/hList1"/>
    <dgm:cxn modelId="{CCE8F5BF-8D24-4562-998F-C45E95663C1E}" srcId="{A54C9194-0AC3-42E0-B855-A9A5807736E8}" destId="{749CF6CF-4826-493C-829B-445BB5F8A38A}" srcOrd="2" destOrd="0" parTransId="{9FA88A4B-F8DA-476E-91A8-CDC0C547A8D1}" sibTransId="{1D4C6BC7-5BCF-42C5-85A8-004A20E915C0}"/>
    <dgm:cxn modelId="{1EF256C2-829C-4465-B8EA-ADC897C5C7B6}" type="presOf" srcId="{7BF0ACEC-D5E3-4C37-8A7F-61CD4AD8D503}" destId="{7B00F1D0-D72E-4034-BCAA-E856040DD073}" srcOrd="0" destOrd="3" presId="urn:microsoft.com/office/officeart/2005/8/layout/hList1"/>
    <dgm:cxn modelId="{2F28C6C5-CEB0-403C-B959-8070A74D347D}" srcId="{4C015639-15ED-40EE-A73C-F4B1828F6406}" destId="{5250FF99-DA30-4008-8FBD-15636650361A}" srcOrd="2" destOrd="0" parTransId="{80BEBF66-77D5-4DB2-A0D9-876E30DBDA01}" sibTransId="{8360CDFD-3350-4CC4-899E-C00C2312B0B4}"/>
    <dgm:cxn modelId="{AC3202CD-0B22-439A-90A0-20869E92B1AF}" type="presOf" srcId="{44433AFF-2F90-449F-9C56-447EBBA0FAF6}" destId="{05C20671-8D7F-4370-8CBA-DC8BE6C3ABFE}" srcOrd="0" destOrd="0" presId="urn:microsoft.com/office/officeart/2005/8/layout/hList1"/>
    <dgm:cxn modelId="{FB9EE9D2-2876-411D-A6A9-0A7E5E18717B}" srcId="{4C015639-15ED-40EE-A73C-F4B1828F6406}" destId="{84471D81-A2C8-47C2-926E-F9C883221691}" srcOrd="1" destOrd="0" parTransId="{7A61BC1F-01F4-4AB1-8390-A0C703D5E60D}" sibTransId="{FB17799B-AAD9-47B4-8085-2FCBFC3912CA}"/>
    <dgm:cxn modelId="{9DC440D6-63ED-49C5-8AD1-B7E1CA1061BE}" srcId="{A54C9194-0AC3-42E0-B855-A9A5807736E8}" destId="{69F2725C-7976-4ED9-9CD6-8722B6F3A332}" srcOrd="1" destOrd="0" parTransId="{0EAC760C-F5F9-496A-B1EE-9763411E5C42}" sibTransId="{3AEC4410-A3FE-4686-9CB7-15CB1E0F27AC}"/>
    <dgm:cxn modelId="{3BB957D9-011C-49F0-923F-B76A2562F27A}" srcId="{749CF6CF-4826-493C-829B-445BB5F8A38A}" destId="{57AB3E2A-AC17-4426-8CD7-B1E99A11E9DC}" srcOrd="2" destOrd="0" parTransId="{B22DA0E1-CDDC-4292-A361-6A60EA2176D0}" sibTransId="{A16B57CD-7BFC-407E-B036-9168F8619762}"/>
    <dgm:cxn modelId="{DC0834E0-546B-4F83-B6C3-4561767E58A8}" type="presOf" srcId="{98745411-F48C-40D0-A138-240DB545AF24}" destId="{CA62A3E6-168B-4784-A180-11398D64FE8E}" srcOrd="0" destOrd="0" presId="urn:microsoft.com/office/officeart/2005/8/layout/hList1"/>
    <dgm:cxn modelId="{D2E316E3-E457-4C3B-8249-5C6886417D9A}" srcId="{749CF6CF-4826-493C-829B-445BB5F8A38A}" destId="{98745411-F48C-40D0-A138-240DB545AF24}" srcOrd="0" destOrd="0" parTransId="{D9047455-D13B-4C29-8AC9-2D067F0852D1}" sibTransId="{C554132C-4BB3-4FD5-8027-F1D8077B7F48}"/>
    <dgm:cxn modelId="{FD730BE4-861E-4B37-85CC-35455C7D42E7}" type="presOf" srcId="{69B1FE40-FD0B-4EA0-BE99-3C22C128C5DF}" destId="{97CBFFF2-2A89-44F8-BEE8-E39DB8CB1428}" srcOrd="0" destOrd="2" presId="urn:microsoft.com/office/officeart/2005/8/layout/hList1"/>
    <dgm:cxn modelId="{01D3CDE4-7F1F-4E91-B314-6C35E9989758}" type="presOf" srcId="{4C505886-5713-45BA-8BDA-DD591A92F887}" destId="{2808947F-45C1-4F07-9732-987922567C13}" srcOrd="0" destOrd="1" presId="urn:microsoft.com/office/officeart/2005/8/layout/hList1"/>
    <dgm:cxn modelId="{4AD475E7-FCFD-4CF7-ADED-0FBDAD031457}" srcId="{A54C9194-0AC3-42E0-B855-A9A5807736E8}" destId="{4C015639-15ED-40EE-A73C-F4B1828F6406}" srcOrd="0" destOrd="0" parTransId="{55A797D7-F00D-41A2-B5EC-435838AE6DB3}" sibTransId="{D99D73C7-700C-4F12-95B6-4342DBA3EEBB}"/>
    <dgm:cxn modelId="{165C4AEB-8D18-458F-8416-2A35FC75E3E2}" srcId="{69F2725C-7976-4ED9-9CD6-8722B6F3A332}" destId="{B4B70D1D-F78D-4D51-8A46-7E9D1D256B5C}" srcOrd="0" destOrd="0" parTransId="{A6020635-1543-457C-980F-F284533D4C0F}" sibTransId="{36377843-267A-4737-945F-088072D6858C}"/>
    <dgm:cxn modelId="{9DA844ED-8DCF-4E67-8A2C-2200D663F80D}" type="presOf" srcId="{69F2725C-7976-4ED9-9CD6-8722B6F3A332}" destId="{F6AE1A4D-CAF4-4BC8-B553-8E068167C600}" srcOrd="0" destOrd="0" presId="urn:microsoft.com/office/officeart/2005/8/layout/hList1"/>
    <dgm:cxn modelId="{22B9E8FE-E50C-4EF3-89F0-17359C0F983E}" type="presOf" srcId="{A54C9194-0AC3-42E0-B855-A9A5807736E8}" destId="{55D7DEF8-526E-469E-A78A-3701BED7046C}" srcOrd="0" destOrd="0" presId="urn:microsoft.com/office/officeart/2005/8/layout/hList1"/>
    <dgm:cxn modelId="{B93069C8-4824-4BA8-952C-E64288CAC15D}" type="presParOf" srcId="{55D7DEF8-526E-469E-A78A-3701BED7046C}" destId="{A9603F40-02F3-4013-86B2-C1DC7068E6E5}" srcOrd="0" destOrd="0" presId="urn:microsoft.com/office/officeart/2005/8/layout/hList1"/>
    <dgm:cxn modelId="{CBA3BCEF-8394-4C9E-99C3-DFD9554168FD}" type="presParOf" srcId="{A9603F40-02F3-4013-86B2-C1DC7068E6E5}" destId="{57137A84-1DDA-42F2-B405-4E11D66A48C1}" srcOrd="0" destOrd="0" presId="urn:microsoft.com/office/officeart/2005/8/layout/hList1"/>
    <dgm:cxn modelId="{35B96A8B-6455-4EA2-A74A-2391CE091C9D}" type="presParOf" srcId="{A9603F40-02F3-4013-86B2-C1DC7068E6E5}" destId="{7B00F1D0-D72E-4034-BCAA-E856040DD073}" srcOrd="1" destOrd="0" presId="urn:microsoft.com/office/officeart/2005/8/layout/hList1"/>
    <dgm:cxn modelId="{62049FDE-6BDA-450A-BDC6-A754936798EF}" type="presParOf" srcId="{55D7DEF8-526E-469E-A78A-3701BED7046C}" destId="{B2A414BF-FFFA-4106-8055-6A1F3FE8AE67}" srcOrd="1" destOrd="0" presId="urn:microsoft.com/office/officeart/2005/8/layout/hList1"/>
    <dgm:cxn modelId="{42693E91-E819-4097-BEFC-1D01C94CDC1B}" type="presParOf" srcId="{55D7DEF8-526E-469E-A78A-3701BED7046C}" destId="{D7E5463F-F154-42D4-A7E7-C0F19AB3BF5B}" srcOrd="2" destOrd="0" presId="urn:microsoft.com/office/officeart/2005/8/layout/hList1"/>
    <dgm:cxn modelId="{69AA3C88-E4F1-4A9F-8BA4-A10D7E9FFD84}" type="presParOf" srcId="{D7E5463F-F154-42D4-A7E7-C0F19AB3BF5B}" destId="{F6AE1A4D-CAF4-4BC8-B553-8E068167C600}" srcOrd="0" destOrd="0" presId="urn:microsoft.com/office/officeart/2005/8/layout/hList1"/>
    <dgm:cxn modelId="{F2C0DF39-484D-4747-A1C3-7FE41ACADF40}" type="presParOf" srcId="{D7E5463F-F154-42D4-A7E7-C0F19AB3BF5B}" destId="{97CBFFF2-2A89-44F8-BEE8-E39DB8CB1428}" srcOrd="1" destOrd="0" presId="urn:microsoft.com/office/officeart/2005/8/layout/hList1"/>
    <dgm:cxn modelId="{B08CA940-B427-4307-9444-1DCF0EA368D9}" type="presParOf" srcId="{55D7DEF8-526E-469E-A78A-3701BED7046C}" destId="{49D62E54-F697-4508-8F47-4E7373A2D25F}" srcOrd="3" destOrd="0" presId="urn:microsoft.com/office/officeart/2005/8/layout/hList1"/>
    <dgm:cxn modelId="{7A27F51E-51A8-462B-8C9C-BD2EB92978D1}" type="presParOf" srcId="{55D7DEF8-526E-469E-A78A-3701BED7046C}" destId="{1DFB2798-F3F5-4CAE-A30B-780580D25EEB}" srcOrd="4" destOrd="0" presId="urn:microsoft.com/office/officeart/2005/8/layout/hList1"/>
    <dgm:cxn modelId="{05EA45DD-FF70-45DF-BC09-3D794A06E3FA}" type="presParOf" srcId="{1DFB2798-F3F5-4CAE-A30B-780580D25EEB}" destId="{89BA6967-E0DC-4EDE-A640-DE63E30D2BFE}" srcOrd="0" destOrd="0" presId="urn:microsoft.com/office/officeart/2005/8/layout/hList1"/>
    <dgm:cxn modelId="{449D421B-0C12-403B-9F94-5441B6E2DB17}" type="presParOf" srcId="{1DFB2798-F3F5-4CAE-A30B-780580D25EEB}" destId="{CA62A3E6-168B-4784-A180-11398D64FE8E}" srcOrd="1" destOrd="0" presId="urn:microsoft.com/office/officeart/2005/8/layout/hList1"/>
    <dgm:cxn modelId="{84215E70-4C66-4AB2-B65F-96815A954BD0}" type="presParOf" srcId="{55D7DEF8-526E-469E-A78A-3701BED7046C}" destId="{052F39EB-F27B-4570-A180-167C3E2DCD0A}" srcOrd="5" destOrd="0" presId="urn:microsoft.com/office/officeart/2005/8/layout/hList1"/>
    <dgm:cxn modelId="{DB4B606C-16DD-4A9F-8906-0E068C612805}" type="presParOf" srcId="{55D7DEF8-526E-469E-A78A-3701BED7046C}" destId="{5E0ED0CF-F9E2-45EA-A230-FFD85EB874AA}" srcOrd="6" destOrd="0" presId="urn:microsoft.com/office/officeart/2005/8/layout/hList1"/>
    <dgm:cxn modelId="{F0508C22-8A3E-43FF-A177-E4932E1A156B}" type="presParOf" srcId="{5E0ED0CF-F9E2-45EA-A230-FFD85EB874AA}" destId="{307A886E-274C-42EA-9B7B-DA7FF9764CA0}" srcOrd="0" destOrd="0" presId="urn:microsoft.com/office/officeart/2005/8/layout/hList1"/>
    <dgm:cxn modelId="{B2743A85-5BCD-4941-9388-514EA4DA3BF5}" type="presParOf" srcId="{5E0ED0CF-F9E2-45EA-A230-FFD85EB874AA}" destId="{2808947F-45C1-4F07-9732-987922567C13}" srcOrd="1" destOrd="0" presId="urn:microsoft.com/office/officeart/2005/8/layout/hList1"/>
    <dgm:cxn modelId="{30F64ED1-41EF-4DAE-817D-F033FCA751CF}" type="presParOf" srcId="{55D7DEF8-526E-469E-A78A-3701BED7046C}" destId="{991B6F3A-5511-4231-91B3-6743B10F441C}" srcOrd="7" destOrd="0" presId="urn:microsoft.com/office/officeart/2005/8/layout/hList1"/>
    <dgm:cxn modelId="{E67DBC95-7450-4D6E-8532-366F23AD3686}" type="presParOf" srcId="{55D7DEF8-526E-469E-A78A-3701BED7046C}" destId="{07E23290-ECF0-471B-949B-6A714BABBBC8}" srcOrd="8" destOrd="0" presId="urn:microsoft.com/office/officeart/2005/8/layout/hList1"/>
    <dgm:cxn modelId="{D0620FE3-E76F-4436-AD60-4CD27B7146F4}" type="presParOf" srcId="{07E23290-ECF0-471B-949B-6A714BABBBC8}" destId="{05C20671-8D7F-4370-8CBA-DC8BE6C3ABFE}" srcOrd="0" destOrd="0" presId="urn:microsoft.com/office/officeart/2005/8/layout/hList1"/>
    <dgm:cxn modelId="{90DB7608-743F-4C01-B373-784F708912CB}" type="presParOf" srcId="{07E23290-ECF0-471B-949B-6A714BABBBC8}" destId="{5C2AF73C-FF04-42E5-9308-B10E8BDC93CA}"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1545CF-0947-4EC7-9656-554855D61FB2}" type="doc">
      <dgm:prSet loTypeId="urn:microsoft.com/office/officeart/2005/8/layout/hierarchy3" loCatId="relationship" qsTypeId="urn:microsoft.com/office/officeart/2005/8/quickstyle/simple1" qsCatId="simple" csTypeId="urn:microsoft.com/office/officeart/2005/8/colors/accent4_2" csCatId="accent4" phldr="1"/>
      <dgm:spPr/>
      <dgm:t>
        <a:bodyPr/>
        <a:lstStyle/>
        <a:p>
          <a:endParaRPr lang="en-AU"/>
        </a:p>
      </dgm:t>
    </dgm:pt>
    <dgm:pt modelId="{749A0C97-48BF-4150-84CA-7CAB840626EF}">
      <dgm:prSet phldrT="[Text]"/>
      <dgm:spPr/>
      <dgm:t>
        <a:bodyPr/>
        <a:lstStyle/>
        <a:p>
          <a:r>
            <a:rPr lang="en-GB" dirty="0"/>
            <a:t>FY2022 data upload to FRDM Tool</a:t>
          </a:r>
          <a:endParaRPr lang="en-AU" dirty="0"/>
        </a:p>
      </dgm:t>
    </dgm:pt>
    <dgm:pt modelId="{D8FF4218-9AFD-4527-8F69-440CD6F58710}" type="parTrans" cxnId="{251D7340-37D3-4352-A205-84A3A4F01A05}">
      <dgm:prSet/>
      <dgm:spPr/>
      <dgm:t>
        <a:bodyPr/>
        <a:lstStyle/>
        <a:p>
          <a:endParaRPr lang="en-AU"/>
        </a:p>
      </dgm:t>
    </dgm:pt>
    <dgm:pt modelId="{718C3809-E917-459F-8AE5-DF7D540ADD3B}" type="sibTrans" cxnId="{251D7340-37D3-4352-A205-84A3A4F01A05}">
      <dgm:prSet/>
      <dgm:spPr/>
      <dgm:t>
        <a:bodyPr/>
        <a:lstStyle/>
        <a:p>
          <a:endParaRPr lang="en-AU"/>
        </a:p>
      </dgm:t>
    </dgm:pt>
    <dgm:pt modelId="{83725EA1-4E65-4AC6-8860-EFC144F2ED96}">
      <dgm:prSet phldrT="[Text]"/>
      <dgm:spPr/>
      <dgm:t>
        <a:bodyPr/>
        <a:lstStyle/>
        <a:p>
          <a:r>
            <a:rPr lang="en-GB" dirty="0"/>
            <a:t>FRDM Participation Agreements signed – 35 Uni’s (3 more waiting to sign)</a:t>
          </a:r>
          <a:endParaRPr lang="en-AU" dirty="0"/>
        </a:p>
      </dgm:t>
    </dgm:pt>
    <dgm:pt modelId="{3DA43C69-6A82-41C8-9BD6-FA4E63E2FE0C}" type="parTrans" cxnId="{A321DF6D-9E42-484C-A11C-4737D5222A03}">
      <dgm:prSet/>
      <dgm:spPr/>
      <dgm:t>
        <a:bodyPr/>
        <a:lstStyle/>
        <a:p>
          <a:endParaRPr lang="en-AU"/>
        </a:p>
      </dgm:t>
    </dgm:pt>
    <dgm:pt modelId="{BC117C82-B016-498B-89A7-6B0B17037F22}" type="sibTrans" cxnId="{A321DF6D-9E42-484C-A11C-4737D5222A03}">
      <dgm:prSet/>
      <dgm:spPr/>
      <dgm:t>
        <a:bodyPr/>
        <a:lstStyle/>
        <a:p>
          <a:endParaRPr lang="en-AU"/>
        </a:p>
      </dgm:t>
    </dgm:pt>
    <dgm:pt modelId="{EB3C8B8F-BB6D-4564-9328-7E907DDA38D1}">
      <dgm:prSet phldrT="[Text]"/>
      <dgm:spPr/>
      <dgm:t>
        <a:bodyPr/>
        <a:lstStyle/>
        <a:p>
          <a:pPr rtl="0"/>
          <a:r>
            <a:rPr lang="en-GB" dirty="0">
              <a:latin typeface="Arial" panose="020B0604020202020204"/>
            </a:rPr>
            <a:t> University Media Alert Process approved &amp; implemented</a:t>
          </a:r>
          <a:endParaRPr lang="en-AU" dirty="0"/>
        </a:p>
      </dgm:t>
    </dgm:pt>
    <dgm:pt modelId="{C64757D9-9F9F-40D1-A060-120A3DA70AA5}" type="parTrans" cxnId="{15062346-4EF0-4C4B-A168-1472E0D9D546}">
      <dgm:prSet/>
      <dgm:spPr/>
      <dgm:t>
        <a:bodyPr/>
        <a:lstStyle/>
        <a:p>
          <a:endParaRPr lang="en-AU"/>
        </a:p>
      </dgm:t>
    </dgm:pt>
    <dgm:pt modelId="{F2EE9E68-0F73-4710-B348-F659B395CBAC}" type="sibTrans" cxnId="{15062346-4EF0-4C4B-A168-1472E0D9D546}">
      <dgm:prSet/>
      <dgm:spPr/>
      <dgm:t>
        <a:bodyPr/>
        <a:lstStyle/>
        <a:p>
          <a:endParaRPr lang="en-AU"/>
        </a:p>
      </dgm:t>
    </dgm:pt>
    <dgm:pt modelId="{5F9A04A2-AB71-4039-B11B-29A0ED928C38}">
      <dgm:prSet phldrT="[Text]"/>
      <dgm:spPr/>
      <dgm:t>
        <a:bodyPr/>
        <a:lstStyle/>
        <a:p>
          <a:r>
            <a:rPr lang="en-GB" dirty="0"/>
            <a:t>AUPN LinkedIn activity</a:t>
          </a:r>
          <a:endParaRPr lang="en-AU" dirty="0"/>
        </a:p>
      </dgm:t>
    </dgm:pt>
    <dgm:pt modelId="{C4924CB8-1AA6-40B9-8DDE-AB8DF8AE4E4B}" type="parTrans" cxnId="{6D688D56-EA0D-43BC-B66A-0FD391EFDD73}">
      <dgm:prSet/>
      <dgm:spPr/>
      <dgm:t>
        <a:bodyPr/>
        <a:lstStyle/>
        <a:p>
          <a:endParaRPr lang="en-AU"/>
        </a:p>
      </dgm:t>
    </dgm:pt>
    <dgm:pt modelId="{9A16C2D2-2E0D-4392-9A19-E0F785F609D2}" type="sibTrans" cxnId="{6D688D56-EA0D-43BC-B66A-0FD391EFDD73}">
      <dgm:prSet/>
      <dgm:spPr/>
      <dgm:t>
        <a:bodyPr/>
        <a:lstStyle/>
        <a:p>
          <a:endParaRPr lang="en-AU"/>
        </a:p>
      </dgm:t>
    </dgm:pt>
    <dgm:pt modelId="{19E6B174-36CF-4642-BBC0-8E5E31EB62A1}">
      <dgm:prSet phldrT="[Text]"/>
      <dgm:spPr/>
      <dgm:t>
        <a:bodyPr/>
        <a:lstStyle/>
        <a:p>
          <a:r>
            <a:rPr lang="en-GB" dirty="0"/>
            <a:t>Engagement with community and industry</a:t>
          </a:r>
          <a:endParaRPr lang="en-AU" dirty="0"/>
        </a:p>
      </dgm:t>
    </dgm:pt>
    <dgm:pt modelId="{6D49130E-6FD3-46A8-B49D-D24D0DB0FB2A}" type="parTrans" cxnId="{D9B74558-7BE4-4581-A4D5-097FA3A53E40}">
      <dgm:prSet/>
      <dgm:spPr/>
      <dgm:t>
        <a:bodyPr/>
        <a:lstStyle/>
        <a:p>
          <a:endParaRPr lang="en-AU"/>
        </a:p>
      </dgm:t>
    </dgm:pt>
    <dgm:pt modelId="{9A413C7D-7B53-4E0C-9385-D71E466303A0}" type="sibTrans" cxnId="{D9B74558-7BE4-4581-A4D5-097FA3A53E40}">
      <dgm:prSet/>
      <dgm:spPr/>
      <dgm:t>
        <a:bodyPr/>
        <a:lstStyle/>
        <a:p>
          <a:endParaRPr lang="en-AU"/>
        </a:p>
      </dgm:t>
    </dgm:pt>
    <dgm:pt modelId="{6F8E09CA-303E-4E1E-8F28-FC643CB530E6}">
      <dgm:prSet phldrT="[Text]"/>
      <dgm:spPr/>
      <dgm:t>
        <a:bodyPr/>
        <a:lstStyle/>
        <a:p>
          <a:r>
            <a:rPr lang="en-AU" dirty="0"/>
            <a:t>University Anti-slavery Program Manager commences</a:t>
          </a:r>
        </a:p>
      </dgm:t>
    </dgm:pt>
    <dgm:pt modelId="{7221A0AD-4B7B-4D48-B689-5DD7F94CF3DD}" type="parTrans" cxnId="{7B093ED5-BFB7-4228-8D3D-6AE9660BDC5C}">
      <dgm:prSet/>
      <dgm:spPr/>
      <dgm:t>
        <a:bodyPr/>
        <a:lstStyle/>
        <a:p>
          <a:endParaRPr lang="en-AU"/>
        </a:p>
      </dgm:t>
    </dgm:pt>
    <dgm:pt modelId="{203C5686-DFEA-4370-A440-BA353E735FA1}" type="sibTrans" cxnId="{7B093ED5-BFB7-4228-8D3D-6AE9660BDC5C}">
      <dgm:prSet/>
      <dgm:spPr/>
      <dgm:t>
        <a:bodyPr/>
        <a:lstStyle/>
        <a:p>
          <a:endParaRPr lang="en-AU"/>
        </a:p>
      </dgm:t>
    </dgm:pt>
    <dgm:pt modelId="{57F968F1-E32D-4921-9312-B325DE004ECB}">
      <dgm:prSet phldrT="[Text]"/>
      <dgm:spPr/>
      <dgm:t>
        <a:bodyPr/>
        <a:lstStyle/>
        <a:p>
          <a:r>
            <a:rPr lang="en-GB" dirty="0"/>
            <a:t>New Academic Advisory Board &amp; Working Group members appointment</a:t>
          </a:r>
          <a:endParaRPr lang="en-AU" dirty="0"/>
        </a:p>
      </dgm:t>
    </dgm:pt>
    <dgm:pt modelId="{10BB28A9-5543-4609-8A1D-D33431C16ABF}" type="parTrans" cxnId="{13E0D387-89E5-4E84-9953-7D9309C4D641}">
      <dgm:prSet/>
      <dgm:spPr/>
      <dgm:t>
        <a:bodyPr/>
        <a:lstStyle/>
        <a:p>
          <a:endParaRPr lang="en-AU"/>
        </a:p>
      </dgm:t>
    </dgm:pt>
    <dgm:pt modelId="{8F88DA19-B51C-4188-9308-E8D029A41E89}" type="sibTrans" cxnId="{13E0D387-89E5-4E84-9953-7D9309C4D641}">
      <dgm:prSet/>
      <dgm:spPr/>
      <dgm:t>
        <a:bodyPr/>
        <a:lstStyle/>
        <a:p>
          <a:endParaRPr lang="en-AU"/>
        </a:p>
      </dgm:t>
    </dgm:pt>
    <dgm:pt modelId="{FD3AF5FA-4DD9-4139-B1D5-5251D2C41973}">
      <dgm:prSet phldrT="[Text]"/>
      <dgm:spPr/>
      <dgm:t>
        <a:bodyPr/>
        <a:lstStyle/>
        <a:p>
          <a:r>
            <a:rPr lang="en-AU" dirty="0"/>
            <a:t>Academic Advisory Board meeting</a:t>
          </a:r>
        </a:p>
      </dgm:t>
    </dgm:pt>
    <dgm:pt modelId="{D163ACF0-E51D-4C5F-B78B-5B5DF4AD7A22}" type="parTrans" cxnId="{BD37C64C-EC76-4AD0-BBA0-2740B365BAA4}">
      <dgm:prSet/>
      <dgm:spPr/>
      <dgm:t>
        <a:bodyPr/>
        <a:lstStyle/>
        <a:p>
          <a:endParaRPr lang="en-AU"/>
        </a:p>
      </dgm:t>
    </dgm:pt>
    <dgm:pt modelId="{010CBBF4-3C12-48EF-9FB4-B523DA13A9EA}" type="sibTrans" cxnId="{BD37C64C-EC76-4AD0-BBA0-2740B365BAA4}">
      <dgm:prSet/>
      <dgm:spPr/>
      <dgm:t>
        <a:bodyPr/>
        <a:lstStyle/>
        <a:p>
          <a:endParaRPr lang="en-AU"/>
        </a:p>
      </dgm:t>
    </dgm:pt>
    <dgm:pt modelId="{5003250E-20CD-44B0-A0F4-0E0B72F34876}">
      <dgm:prSet phldrT="[Text]"/>
      <dgm:spPr/>
      <dgm:t>
        <a:bodyPr/>
        <a:lstStyle/>
        <a:p>
          <a:pPr algn="l"/>
          <a:r>
            <a:rPr lang="en-AU" b="1" dirty="0"/>
            <a:t>Data &amp; Technology</a:t>
          </a:r>
        </a:p>
      </dgm:t>
    </dgm:pt>
    <dgm:pt modelId="{ECC86C1B-F495-4C0A-A8F0-745322101663}" type="sibTrans" cxnId="{C64AFA4E-3029-4799-B869-75F2757EB8B1}">
      <dgm:prSet/>
      <dgm:spPr/>
      <dgm:t>
        <a:bodyPr/>
        <a:lstStyle/>
        <a:p>
          <a:endParaRPr lang="en-AU"/>
        </a:p>
      </dgm:t>
    </dgm:pt>
    <dgm:pt modelId="{A889AC88-2A27-4AA2-8179-A307F3810B30}" type="parTrans" cxnId="{C64AFA4E-3029-4799-B869-75F2757EB8B1}">
      <dgm:prSet/>
      <dgm:spPr/>
      <dgm:t>
        <a:bodyPr/>
        <a:lstStyle/>
        <a:p>
          <a:endParaRPr lang="en-AU"/>
        </a:p>
      </dgm:t>
    </dgm:pt>
    <dgm:pt modelId="{20A2A70B-F232-4F19-9923-ED3870DBD544}">
      <dgm:prSet phldrT="[Text]"/>
      <dgm:spPr/>
      <dgm:t>
        <a:bodyPr/>
        <a:lstStyle/>
        <a:p>
          <a:pPr algn="l"/>
          <a:r>
            <a:rPr lang="en-AU" b="1"/>
            <a:t>Framework</a:t>
          </a:r>
        </a:p>
      </dgm:t>
    </dgm:pt>
    <dgm:pt modelId="{C9C6DBBF-8AEE-4371-A563-F22FBA0761BD}" type="sibTrans" cxnId="{EAA01476-9A3A-4F3E-89D1-00EA8E974D84}">
      <dgm:prSet/>
      <dgm:spPr/>
      <dgm:t>
        <a:bodyPr/>
        <a:lstStyle/>
        <a:p>
          <a:endParaRPr lang="en-AU"/>
        </a:p>
      </dgm:t>
    </dgm:pt>
    <dgm:pt modelId="{8E9FA3D8-9B0F-40E7-B2EF-702E1258923F}" type="parTrans" cxnId="{EAA01476-9A3A-4F3E-89D1-00EA8E974D84}">
      <dgm:prSet/>
      <dgm:spPr/>
      <dgm:t>
        <a:bodyPr/>
        <a:lstStyle/>
        <a:p>
          <a:endParaRPr lang="en-AU"/>
        </a:p>
      </dgm:t>
    </dgm:pt>
    <dgm:pt modelId="{C5D7BDC7-5AB3-404F-9D73-A09AD5339686}">
      <dgm:prSet phldrT="[Text]"/>
      <dgm:spPr/>
      <dgm:t>
        <a:bodyPr/>
        <a:lstStyle/>
        <a:p>
          <a:pPr algn="l"/>
          <a:r>
            <a:rPr lang="en-GB" b="1" dirty="0"/>
            <a:t>Engage &amp; Comms</a:t>
          </a:r>
          <a:endParaRPr lang="en-AU" b="1" dirty="0"/>
        </a:p>
      </dgm:t>
    </dgm:pt>
    <dgm:pt modelId="{017BE6E1-88BB-4784-86EA-334CEDE80AAC}" type="sibTrans" cxnId="{02C03875-24D3-400E-944D-59A1FA829D4E}">
      <dgm:prSet/>
      <dgm:spPr/>
      <dgm:t>
        <a:bodyPr/>
        <a:lstStyle/>
        <a:p>
          <a:endParaRPr lang="en-AU"/>
        </a:p>
      </dgm:t>
    </dgm:pt>
    <dgm:pt modelId="{8056E497-F702-4F8B-8195-693D66F45340}" type="parTrans" cxnId="{02C03875-24D3-400E-944D-59A1FA829D4E}">
      <dgm:prSet/>
      <dgm:spPr/>
      <dgm:t>
        <a:bodyPr/>
        <a:lstStyle/>
        <a:p>
          <a:endParaRPr lang="en-AU"/>
        </a:p>
      </dgm:t>
    </dgm:pt>
    <dgm:pt modelId="{80CD2D07-FD66-4DD5-BFB4-66FFA13612B0}">
      <dgm:prSet phldrT="[Text]"/>
      <dgm:spPr/>
      <dgm:t>
        <a:bodyPr/>
        <a:lstStyle/>
        <a:p>
          <a:pPr algn="l"/>
          <a:r>
            <a:rPr lang="en-AU" b="1" dirty="0"/>
            <a:t>Governance</a:t>
          </a:r>
        </a:p>
      </dgm:t>
    </dgm:pt>
    <dgm:pt modelId="{B14D5F8C-485C-47B7-96C8-269680EE6E3E}" type="sibTrans" cxnId="{5172C8BA-BCDD-4B24-A508-8001E262B15C}">
      <dgm:prSet/>
      <dgm:spPr/>
      <dgm:t>
        <a:bodyPr/>
        <a:lstStyle/>
        <a:p>
          <a:endParaRPr lang="en-AU"/>
        </a:p>
      </dgm:t>
    </dgm:pt>
    <dgm:pt modelId="{BD994CB1-E203-421B-9269-A152D2E104DB}" type="parTrans" cxnId="{5172C8BA-BCDD-4B24-A508-8001E262B15C}">
      <dgm:prSet/>
      <dgm:spPr/>
      <dgm:t>
        <a:bodyPr/>
        <a:lstStyle/>
        <a:p>
          <a:endParaRPr lang="en-AU"/>
        </a:p>
      </dgm:t>
    </dgm:pt>
    <dgm:pt modelId="{1375C838-8010-49AB-A797-4A5728D7E301}">
      <dgm:prSet phldrT="[Text]"/>
      <dgm:spPr/>
      <dgm:t>
        <a:bodyPr/>
        <a:lstStyle/>
        <a:p>
          <a:pPr algn="l"/>
          <a:r>
            <a:rPr lang="en-AU" b="1" dirty="0"/>
            <a:t>Third Party</a:t>
          </a:r>
        </a:p>
        <a:p>
          <a:pPr algn="l"/>
          <a:r>
            <a:rPr lang="en-AU" b="1" dirty="0"/>
            <a:t>Engagement</a:t>
          </a:r>
        </a:p>
      </dgm:t>
    </dgm:pt>
    <dgm:pt modelId="{296558D3-B013-4E1A-BE82-1A395ADF305A}" type="sibTrans" cxnId="{7504FCA6-ACB5-4E49-8F5F-08626A093577}">
      <dgm:prSet/>
      <dgm:spPr/>
      <dgm:t>
        <a:bodyPr/>
        <a:lstStyle/>
        <a:p>
          <a:endParaRPr lang="en-AU"/>
        </a:p>
      </dgm:t>
    </dgm:pt>
    <dgm:pt modelId="{0560B9FE-7FF7-4493-8E49-B86CA8194001}" type="parTrans" cxnId="{7504FCA6-ACB5-4E49-8F5F-08626A093577}">
      <dgm:prSet/>
      <dgm:spPr/>
      <dgm:t>
        <a:bodyPr/>
        <a:lstStyle/>
        <a:p>
          <a:endParaRPr lang="en-AU"/>
        </a:p>
      </dgm:t>
    </dgm:pt>
    <dgm:pt modelId="{75DE043A-A473-4187-A1A2-44E123688E93}">
      <dgm:prSet phldr="0"/>
      <dgm:spPr/>
      <dgm:t>
        <a:bodyPr/>
        <a:lstStyle/>
        <a:p>
          <a:pPr rtl="0"/>
          <a:r>
            <a:rPr lang="en-GB" dirty="0"/>
            <a:t>Australian Red Cross International Student Worker Exploitation Hub project initiated</a:t>
          </a:r>
          <a:endParaRPr lang="en-AU" dirty="0">
            <a:latin typeface="Arial" panose="020B0604020202020204"/>
          </a:endParaRPr>
        </a:p>
      </dgm:t>
    </dgm:pt>
    <dgm:pt modelId="{405789FB-5CB5-40F3-8693-512964DA056B}" type="parTrans" cxnId="{9DCF19C9-C92A-4D1D-A2D1-A109176261E4}">
      <dgm:prSet/>
      <dgm:spPr/>
      <dgm:t>
        <a:bodyPr/>
        <a:lstStyle/>
        <a:p>
          <a:endParaRPr lang="en-AU"/>
        </a:p>
      </dgm:t>
    </dgm:pt>
    <dgm:pt modelId="{B83BCDC1-F491-4BC2-A63F-C5A8A0A04B2E}" type="sibTrans" cxnId="{9DCF19C9-C92A-4D1D-A2D1-A109176261E4}">
      <dgm:prSet/>
      <dgm:spPr/>
      <dgm:t>
        <a:bodyPr/>
        <a:lstStyle/>
        <a:p>
          <a:endParaRPr lang="en-AU"/>
        </a:p>
      </dgm:t>
    </dgm:pt>
    <dgm:pt modelId="{0AC6B03E-2DFF-42DD-B968-C878AB1B8F7A}">
      <dgm:prSet phldrT="[Text]" phldr="0"/>
      <dgm:spPr/>
      <dgm:t>
        <a:bodyPr/>
        <a:lstStyle/>
        <a:p>
          <a:pPr rtl="0"/>
          <a:r>
            <a:rPr lang="en-GB" dirty="0"/>
            <a:t>Monthly University Modern Slavery Forum with expert guest speakers</a:t>
          </a:r>
          <a:endParaRPr lang="en-AU" dirty="0"/>
        </a:p>
      </dgm:t>
    </dgm:pt>
    <dgm:pt modelId="{9E2E45CB-0A2C-4692-ADBC-764C7DF22766}" type="parTrans" cxnId="{C1077BA6-C88B-4D89-B429-97BD68F54768}">
      <dgm:prSet/>
      <dgm:spPr/>
      <dgm:t>
        <a:bodyPr/>
        <a:lstStyle/>
        <a:p>
          <a:endParaRPr lang="en-AU"/>
        </a:p>
      </dgm:t>
    </dgm:pt>
    <dgm:pt modelId="{9EC780D9-968C-49AA-BC6A-49FFBCCA3B3E}" type="sibTrans" cxnId="{C1077BA6-C88B-4D89-B429-97BD68F54768}">
      <dgm:prSet/>
      <dgm:spPr/>
      <dgm:t>
        <a:bodyPr/>
        <a:lstStyle/>
        <a:p>
          <a:endParaRPr lang="en-AU"/>
        </a:p>
      </dgm:t>
    </dgm:pt>
    <dgm:pt modelId="{9451C57D-5C7C-407C-B2E5-2052E82FF2C3}">
      <dgm:prSet phldrT="[Text]"/>
      <dgm:spPr/>
      <dgm:t>
        <a:bodyPr/>
        <a:lstStyle/>
        <a:p>
          <a:r>
            <a:rPr lang="en-AU" dirty="0"/>
            <a:t>Modern Slavery software review and recommendation </a:t>
          </a:r>
        </a:p>
      </dgm:t>
    </dgm:pt>
    <dgm:pt modelId="{6BAD9417-4542-4A09-A81F-1D95BB3B1739}" type="parTrans" cxnId="{A57AC9EF-2773-44D7-8B53-AD1FDEA168A0}">
      <dgm:prSet/>
      <dgm:spPr/>
      <dgm:t>
        <a:bodyPr/>
        <a:lstStyle/>
        <a:p>
          <a:endParaRPr lang="en-AU"/>
        </a:p>
      </dgm:t>
    </dgm:pt>
    <dgm:pt modelId="{F08904F8-F78B-4F32-B89B-FC88EA595207}" type="sibTrans" cxnId="{A57AC9EF-2773-44D7-8B53-AD1FDEA168A0}">
      <dgm:prSet/>
      <dgm:spPr/>
      <dgm:t>
        <a:bodyPr/>
        <a:lstStyle/>
        <a:p>
          <a:endParaRPr lang="en-AU"/>
        </a:p>
      </dgm:t>
    </dgm:pt>
    <dgm:pt modelId="{E1A351B7-4785-43CC-A8A7-3A7B7CF730C8}">
      <dgm:prSet phldrT="[Text]"/>
      <dgm:spPr/>
      <dgm:t>
        <a:bodyPr/>
        <a:lstStyle/>
        <a:p>
          <a:pPr rtl="0"/>
          <a:r>
            <a:rPr lang="en-GB" b="1" dirty="0"/>
            <a:t>Training &amp; Capacity</a:t>
          </a:r>
          <a:endParaRPr lang="en-AU" dirty="0"/>
        </a:p>
      </dgm:t>
    </dgm:pt>
    <dgm:pt modelId="{010F3F49-5218-48B9-9222-F22ED143E966}" type="sibTrans" cxnId="{F43E71C8-75B6-4CB0-A5C6-16875D899A7E}">
      <dgm:prSet/>
      <dgm:spPr/>
      <dgm:t>
        <a:bodyPr/>
        <a:lstStyle/>
        <a:p>
          <a:endParaRPr lang="en-AU"/>
        </a:p>
      </dgm:t>
    </dgm:pt>
    <dgm:pt modelId="{C3486D89-98C2-43EC-B763-D5C2C8551F30}" type="parTrans" cxnId="{F43E71C8-75B6-4CB0-A5C6-16875D899A7E}">
      <dgm:prSet/>
      <dgm:spPr/>
      <dgm:t>
        <a:bodyPr/>
        <a:lstStyle/>
        <a:p>
          <a:endParaRPr lang="en-AU"/>
        </a:p>
      </dgm:t>
    </dgm:pt>
    <dgm:pt modelId="{4F970B5A-12A0-465A-9518-EB9C4CBB685D}">
      <dgm:prSet phldrT="[Text]"/>
      <dgm:spPr/>
      <dgm:t>
        <a:bodyPr/>
        <a:lstStyle/>
        <a:p>
          <a:r>
            <a:rPr lang="en-AU" dirty="0" err="1"/>
            <a:t>ArcBlue</a:t>
          </a:r>
          <a:r>
            <a:rPr lang="en-AU" dirty="0"/>
            <a:t> engaged to provide 2023 modern slavery risk dashboards</a:t>
          </a:r>
        </a:p>
      </dgm:t>
    </dgm:pt>
    <dgm:pt modelId="{24F36F51-3BB9-497F-A951-0625B84EC144}" type="parTrans" cxnId="{1C1D9CFD-F405-42DF-AB39-3BEC593BE1AE}">
      <dgm:prSet/>
      <dgm:spPr/>
      <dgm:t>
        <a:bodyPr/>
        <a:lstStyle/>
        <a:p>
          <a:endParaRPr lang="en-AU"/>
        </a:p>
      </dgm:t>
    </dgm:pt>
    <dgm:pt modelId="{5E6811DC-F8A5-4F56-894E-BF9412663FF7}" type="sibTrans" cxnId="{1C1D9CFD-F405-42DF-AB39-3BEC593BE1AE}">
      <dgm:prSet/>
      <dgm:spPr/>
      <dgm:t>
        <a:bodyPr/>
        <a:lstStyle/>
        <a:p>
          <a:endParaRPr lang="en-AU"/>
        </a:p>
      </dgm:t>
    </dgm:pt>
    <dgm:pt modelId="{5B2642FD-B36A-4C4E-B8CA-4A0904B0B6C8}">
      <dgm:prSet phldr="0"/>
      <dgm:spPr/>
      <dgm:t>
        <a:bodyPr/>
        <a:lstStyle/>
        <a:p>
          <a:pPr rtl="0"/>
          <a:r>
            <a:rPr lang="en-AU" dirty="0">
              <a:latin typeface="Arial" panose="020B0604020202020204"/>
            </a:rPr>
            <a:t>Cleaning Accountability Framework (CAF)</a:t>
          </a:r>
        </a:p>
        <a:p>
          <a:pPr rtl="0"/>
          <a:r>
            <a:rPr lang="en-AU" dirty="0">
              <a:latin typeface="Arial" panose="020B0604020202020204"/>
            </a:rPr>
            <a:t>Pilot program &amp; data collection opportunity*</a:t>
          </a:r>
        </a:p>
      </dgm:t>
    </dgm:pt>
    <dgm:pt modelId="{169FDC0B-7C0D-4223-BC8D-8336143316F5}" type="parTrans" cxnId="{C1675D35-4AB0-4EE7-B0F1-1780EC834B10}">
      <dgm:prSet/>
      <dgm:spPr/>
      <dgm:t>
        <a:bodyPr/>
        <a:lstStyle/>
        <a:p>
          <a:endParaRPr lang="en-AU"/>
        </a:p>
      </dgm:t>
    </dgm:pt>
    <dgm:pt modelId="{CABB8749-B82A-4CBD-9AE5-DCC59C2E7365}" type="sibTrans" cxnId="{C1675D35-4AB0-4EE7-B0F1-1780EC834B10}">
      <dgm:prSet/>
      <dgm:spPr/>
      <dgm:t>
        <a:bodyPr/>
        <a:lstStyle/>
        <a:p>
          <a:endParaRPr lang="en-AU"/>
        </a:p>
      </dgm:t>
    </dgm:pt>
    <dgm:pt modelId="{D15737E6-E3ED-45C9-BF77-CD9E25EAC75E}">
      <dgm:prSet phldrT="[Text]"/>
      <dgm:spPr/>
      <dgm:t>
        <a:bodyPr/>
        <a:lstStyle/>
        <a:p>
          <a:r>
            <a:rPr lang="en-AU" dirty="0"/>
            <a:t>Monthly reporting on program results to AUPN Executive</a:t>
          </a:r>
        </a:p>
      </dgm:t>
    </dgm:pt>
    <dgm:pt modelId="{25CCA0FE-0E92-4AB1-B809-F90014B72DDC}" type="parTrans" cxnId="{0FA604E0-7D9E-4D4E-AB69-8BE344203CDD}">
      <dgm:prSet/>
      <dgm:spPr/>
      <dgm:t>
        <a:bodyPr/>
        <a:lstStyle/>
        <a:p>
          <a:endParaRPr lang="en-AU"/>
        </a:p>
      </dgm:t>
    </dgm:pt>
    <dgm:pt modelId="{673E821D-FE11-485B-BEB0-D151AE7046D3}" type="sibTrans" cxnId="{0FA604E0-7D9E-4D4E-AB69-8BE344203CDD}">
      <dgm:prSet/>
      <dgm:spPr/>
      <dgm:t>
        <a:bodyPr/>
        <a:lstStyle/>
        <a:p>
          <a:endParaRPr lang="en-AU"/>
        </a:p>
      </dgm:t>
    </dgm:pt>
    <dgm:pt modelId="{7566DD2C-3554-416B-87AB-F5D8467B95EA}">
      <dgm:prSet/>
      <dgm:spPr/>
      <dgm:t>
        <a:bodyPr/>
        <a:lstStyle/>
        <a:p>
          <a:pPr rtl="0"/>
          <a:r>
            <a:rPr lang="en-AU" dirty="0"/>
            <a:t>FRDM software training sessions/ recordings / user guides</a:t>
          </a:r>
        </a:p>
      </dgm:t>
    </dgm:pt>
    <dgm:pt modelId="{6E8C690C-33AA-4A9B-BDD3-187DA18FDA63}" type="parTrans" cxnId="{A7C9AB0C-08B6-4C36-9705-D943EFFA3B5C}">
      <dgm:prSet/>
      <dgm:spPr/>
      <dgm:t>
        <a:bodyPr/>
        <a:lstStyle/>
        <a:p>
          <a:endParaRPr lang="en-AU"/>
        </a:p>
      </dgm:t>
    </dgm:pt>
    <dgm:pt modelId="{EA93A6E1-425A-4499-9A85-B3C350BD1580}" type="sibTrans" cxnId="{A7C9AB0C-08B6-4C36-9705-D943EFFA3B5C}">
      <dgm:prSet/>
      <dgm:spPr/>
      <dgm:t>
        <a:bodyPr/>
        <a:lstStyle/>
        <a:p>
          <a:endParaRPr lang="en-AU"/>
        </a:p>
      </dgm:t>
    </dgm:pt>
    <dgm:pt modelId="{2BF96544-9D39-4BC7-A36E-DC92E58C2B6F}">
      <dgm:prSet phldr="0"/>
      <dgm:spPr/>
      <dgm:t>
        <a:bodyPr/>
        <a:lstStyle/>
        <a:p>
          <a:pPr rtl="0"/>
          <a:r>
            <a:rPr lang="en-AU" dirty="0">
              <a:latin typeface="Arial" panose="020B0604020202020204"/>
            </a:rPr>
            <a:t> Electronics Watch pilot (still scoping final details)</a:t>
          </a:r>
        </a:p>
      </dgm:t>
    </dgm:pt>
    <dgm:pt modelId="{1EA62D73-E521-4454-867D-D4C097E69865}" type="parTrans" cxnId="{5A4D4364-210C-4E85-A23D-E01455C357BD}">
      <dgm:prSet/>
      <dgm:spPr/>
      <dgm:t>
        <a:bodyPr/>
        <a:lstStyle/>
        <a:p>
          <a:endParaRPr lang="en-AU"/>
        </a:p>
      </dgm:t>
    </dgm:pt>
    <dgm:pt modelId="{7C015180-8DC5-4CAA-B2C6-2929E14B74BA}" type="sibTrans" cxnId="{5A4D4364-210C-4E85-A23D-E01455C357BD}">
      <dgm:prSet/>
      <dgm:spPr/>
      <dgm:t>
        <a:bodyPr/>
        <a:lstStyle/>
        <a:p>
          <a:endParaRPr lang="en-AU"/>
        </a:p>
      </dgm:t>
    </dgm:pt>
    <dgm:pt modelId="{D4FA496D-34DE-4F1E-8111-830C62052621}">
      <dgm:prSet phldrT="[Text]"/>
      <dgm:spPr/>
      <dgm:t>
        <a:bodyPr/>
        <a:lstStyle/>
        <a:p>
          <a:pPr rtl="0"/>
          <a:r>
            <a:rPr lang="en-AU" dirty="0"/>
            <a:t>Expert legislative guidance guest speakers at forum presentations</a:t>
          </a:r>
        </a:p>
        <a:p>
          <a:pPr rtl="0"/>
          <a:r>
            <a:rPr lang="en-AU" dirty="0"/>
            <a:t>- NSW Anti-slavery Commissioner</a:t>
          </a:r>
        </a:p>
        <a:p>
          <a:pPr rtl="0"/>
          <a:r>
            <a:rPr lang="en-AU" dirty="0"/>
            <a:t>- Monash Centre for Financial Studies</a:t>
          </a:r>
        </a:p>
        <a:p>
          <a:pPr rtl="0"/>
          <a:endParaRPr lang="en-AU" dirty="0"/>
        </a:p>
      </dgm:t>
    </dgm:pt>
    <dgm:pt modelId="{2ACA359E-285E-449B-9434-90AB6995B69A}" type="parTrans" cxnId="{E2AEED4B-E160-44E2-91CE-DDFAD2A5B667}">
      <dgm:prSet/>
      <dgm:spPr/>
      <dgm:t>
        <a:bodyPr/>
        <a:lstStyle/>
        <a:p>
          <a:endParaRPr lang="en-AU"/>
        </a:p>
      </dgm:t>
    </dgm:pt>
    <dgm:pt modelId="{8F5FA806-C41B-476C-B2B4-A3A0ECE866B9}" type="sibTrans" cxnId="{E2AEED4B-E160-44E2-91CE-DDFAD2A5B667}">
      <dgm:prSet/>
      <dgm:spPr/>
      <dgm:t>
        <a:bodyPr/>
        <a:lstStyle/>
        <a:p>
          <a:endParaRPr lang="en-AU"/>
        </a:p>
      </dgm:t>
    </dgm:pt>
    <dgm:pt modelId="{F6DAA278-DCB5-4BB7-A65A-90BF012719FC}">
      <dgm:prSet phldr="0"/>
      <dgm:spPr/>
      <dgm:t>
        <a:bodyPr/>
        <a:lstStyle/>
        <a:p>
          <a:pPr rtl="0"/>
          <a:r>
            <a:rPr lang="en-AU" dirty="0"/>
            <a:t>Contributed modern slavery data requirements into the University Procurement Analytics Service project</a:t>
          </a:r>
          <a:endParaRPr lang="en-AU" dirty="0">
            <a:solidFill>
              <a:srgbClr val="FF0000"/>
            </a:solidFill>
            <a:latin typeface="Arial" panose="020B0604020202020204"/>
          </a:endParaRPr>
        </a:p>
      </dgm:t>
    </dgm:pt>
    <dgm:pt modelId="{583B44BA-01B2-4A40-9DDD-4FE1034200E7}" type="parTrans" cxnId="{613FE180-F8EF-48E3-8808-DBC80E5876F4}">
      <dgm:prSet/>
      <dgm:spPr/>
      <dgm:t>
        <a:bodyPr/>
        <a:lstStyle/>
        <a:p>
          <a:endParaRPr lang="en-AU"/>
        </a:p>
      </dgm:t>
    </dgm:pt>
    <dgm:pt modelId="{1E513B79-C691-4908-8A08-6837C2F7B414}" type="sibTrans" cxnId="{613FE180-F8EF-48E3-8808-DBC80E5876F4}">
      <dgm:prSet/>
      <dgm:spPr/>
      <dgm:t>
        <a:bodyPr/>
        <a:lstStyle/>
        <a:p>
          <a:endParaRPr lang="en-AU"/>
        </a:p>
      </dgm:t>
    </dgm:pt>
    <dgm:pt modelId="{A084A6A9-29F3-4076-8CF6-1A645A9CD5C8}">
      <dgm:prSet/>
      <dgm:spPr/>
      <dgm:t>
        <a:bodyPr/>
        <a:lstStyle/>
        <a:p>
          <a:r>
            <a:rPr lang="en-AU" dirty="0"/>
            <a:t>AUPN Portal set up with internal and external MS training resources</a:t>
          </a:r>
        </a:p>
      </dgm:t>
    </dgm:pt>
    <dgm:pt modelId="{D906D1A1-71F8-45C2-8D2A-1395E8CB9E72}" type="parTrans" cxnId="{68BEF8CE-ABAF-4BCA-91B0-2B9271339042}">
      <dgm:prSet/>
      <dgm:spPr/>
      <dgm:t>
        <a:bodyPr/>
        <a:lstStyle/>
        <a:p>
          <a:endParaRPr lang="en-AU"/>
        </a:p>
      </dgm:t>
    </dgm:pt>
    <dgm:pt modelId="{B76BBEE0-E315-4689-AD47-C66575B27DE0}" type="sibTrans" cxnId="{68BEF8CE-ABAF-4BCA-91B0-2B9271339042}">
      <dgm:prSet/>
      <dgm:spPr/>
      <dgm:t>
        <a:bodyPr/>
        <a:lstStyle/>
        <a:p>
          <a:endParaRPr lang="en-AU"/>
        </a:p>
      </dgm:t>
    </dgm:pt>
    <dgm:pt modelId="{17F5E96D-B2CB-4E3F-8C1D-B70A8753DCCF}">
      <dgm:prSet/>
      <dgm:spPr/>
      <dgm:t>
        <a:bodyPr/>
        <a:lstStyle/>
        <a:p>
          <a:r>
            <a:rPr lang="en-AU"/>
            <a:t>Monthly Anti-slavery Working Group meetings</a:t>
          </a:r>
          <a:endParaRPr lang="en-AU" dirty="0"/>
        </a:p>
      </dgm:t>
    </dgm:pt>
    <dgm:pt modelId="{0AA19418-47E3-4A41-AEE3-ABA60799AF6A}" type="parTrans" cxnId="{F3AE993C-692E-4682-B937-D7572D7DDBEF}">
      <dgm:prSet/>
      <dgm:spPr/>
      <dgm:t>
        <a:bodyPr/>
        <a:lstStyle/>
        <a:p>
          <a:endParaRPr lang="en-AU"/>
        </a:p>
      </dgm:t>
    </dgm:pt>
    <dgm:pt modelId="{75A55147-B335-4A8D-8668-12F7C9F1CAC0}" type="sibTrans" cxnId="{F3AE993C-692E-4682-B937-D7572D7DDBEF}">
      <dgm:prSet/>
      <dgm:spPr/>
      <dgm:t>
        <a:bodyPr/>
        <a:lstStyle/>
        <a:p>
          <a:endParaRPr lang="en-AU"/>
        </a:p>
      </dgm:t>
    </dgm:pt>
    <dgm:pt modelId="{D240A4DE-0856-46C8-8A67-5FFCE2FF5533}" type="pres">
      <dgm:prSet presAssocID="{0E1545CF-0947-4EC7-9656-554855D61FB2}" presName="diagram" presStyleCnt="0">
        <dgm:presLayoutVars>
          <dgm:chPref val="1"/>
          <dgm:dir/>
          <dgm:animOne val="branch"/>
          <dgm:animLvl val="lvl"/>
          <dgm:resizeHandles/>
        </dgm:presLayoutVars>
      </dgm:prSet>
      <dgm:spPr/>
    </dgm:pt>
    <dgm:pt modelId="{3D1FBB0A-19A3-46CB-ACA5-43636560F798}" type="pres">
      <dgm:prSet presAssocID="{5003250E-20CD-44B0-A0F4-0E0B72F34876}" presName="root" presStyleCnt="0"/>
      <dgm:spPr/>
    </dgm:pt>
    <dgm:pt modelId="{5A4CB9DD-7457-46C3-979D-D65C890F6B3E}" type="pres">
      <dgm:prSet presAssocID="{5003250E-20CD-44B0-A0F4-0E0B72F34876}" presName="rootComposite" presStyleCnt="0"/>
      <dgm:spPr/>
    </dgm:pt>
    <dgm:pt modelId="{CBD49CD6-B7A4-4AA3-B3CD-8D02AE2D4431}" type="pres">
      <dgm:prSet presAssocID="{5003250E-20CD-44B0-A0F4-0E0B72F34876}" presName="rootText" presStyleLbl="node1" presStyleIdx="0" presStyleCnt="6"/>
      <dgm:spPr/>
    </dgm:pt>
    <dgm:pt modelId="{FB54598C-F37B-4AA6-B353-4D57B98C3948}" type="pres">
      <dgm:prSet presAssocID="{5003250E-20CD-44B0-A0F4-0E0B72F34876}" presName="rootConnector" presStyleLbl="node1" presStyleIdx="0" presStyleCnt="6"/>
      <dgm:spPr/>
    </dgm:pt>
    <dgm:pt modelId="{00B0321E-B875-471A-ABF7-A0EDB159E635}" type="pres">
      <dgm:prSet presAssocID="{5003250E-20CD-44B0-A0F4-0E0B72F34876}" presName="childShape" presStyleCnt="0"/>
      <dgm:spPr/>
    </dgm:pt>
    <dgm:pt modelId="{4D77C73B-A837-40C7-83F9-0BB04A04F8BB}" type="pres">
      <dgm:prSet presAssocID="{D8FF4218-9AFD-4527-8F69-440CD6F58710}" presName="Name13" presStyleLbl="parChTrans1D2" presStyleIdx="0" presStyleCnt="20"/>
      <dgm:spPr/>
    </dgm:pt>
    <dgm:pt modelId="{DDCDAB90-58DB-4CEE-BBA2-CF620CBF1318}" type="pres">
      <dgm:prSet presAssocID="{749A0C97-48BF-4150-84CA-7CAB840626EF}" presName="childText" presStyleLbl="bgAcc1" presStyleIdx="0" presStyleCnt="20">
        <dgm:presLayoutVars>
          <dgm:bulletEnabled val="1"/>
        </dgm:presLayoutVars>
      </dgm:prSet>
      <dgm:spPr/>
    </dgm:pt>
    <dgm:pt modelId="{9B4A72DD-8328-4FE2-945A-D33A3F5AB5AA}" type="pres">
      <dgm:prSet presAssocID="{3DA43C69-6A82-41C8-9BD6-FA4E63E2FE0C}" presName="Name13" presStyleLbl="parChTrans1D2" presStyleIdx="1" presStyleCnt="20"/>
      <dgm:spPr/>
    </dgm:pt>
    <dgm:pt modelId="{102C8AFF-3B26-428B-96BE-F762E716CE04}" type="pres">
      <dgm:prSet presAssocID="{83725EA1-4E65-4AC6-8860-EFC144F2ED96}" presName="childText" presStyleLbl="bgAcc1" presStyleIdx="1" presStyleCnt="20">
        <dgm:presLayoutVars>
          <dgm:bulletEnabled val="1"/>
        </dgm:presLayoutVars>
      </dgm:prSet>
      <dgm:spPr/>
    </dgm:pt>
    <dgm:pt modelId="{53FCE298-7874-4659-BA0C-177C8CDC26D2}" type="pres">
      <dgm:prSet presAssocID="{6BAD9417-4542-4A09-A81F-1D95BB3B1739}" presName="Name13" presStyleLbl="parChTrans1D2" presStyleIdx="2" presStyleCnt="20"/>
      <dgm:spPr/>
    </dgm:pt>
    <dgm:pt modelId="{3363C64D-468E-4E6E-9B84-9E178B60D1A2}" type="pres">
      <dgm:prSet presAssocID="{9451C57D-5C7C-407C-B2E5-2052E82FF2C3}" presName="childText" presStyleLbl="bgAcc1" presStyleIdx="2" presStyleCnt="20">
        <dgm:presLayoutVars>
          <dgm:bulletEnabled val="1"/>
        </dgm:presLayoutVars>
      </dgm:prSet>
      <dgm:spPr/>
    </dgm:pt>
    <dgm:pt modelId="{2D8DA0B8-30BA-4DB7-B1ED-487DD104C991}" type="pres">
      <dgm:prSet presAssocID="{24F36F51-3BB9-497F-A951-0625B84EC144}" presName="Name13" presStyleLbl="parChTrans1D2" presStyleIdx="3" presStyleCnt="20"/>
      <dgm:spPr/>
    </dgm:pt>
    <dgm:pt modelId="{94C17A93-BCBB-464D-88B7-945AA558D1E2}" type="pres">
      <dgm:prSet presAssocID="{4F970B5A-12A0-465A-9518-EB9C4CBB685D}" presName="childText" presStyleLbl="bgAcc1" presStyleIdx="3" presStyleCnt="20">
        <dgm:presLayoutVars>
          <dgm:bulletEnabled val="1"/>
        </dgm:presLayoutVars>
      </dgm:prSet>
      <dgm:spPr/>
    </dgm:pt>
    <dgm:pt modelId="{17484550-D404-4B02-82CC-D9A48F3028D6}" type="pres">
      <dgm:prSet presAssocID="{E1A351B7-4785-43CC-A8A7-3A7B7CF730C8}" presName="root" presStyleCnt="0"/>
      <dgm:spPr/>
    </dgm:pt>
    <dgm:pt modelId="{2A570CB9-46B6-4F05-8FCD-559C0B1DEC23}" type="pres">
      <dgm:prSet presAssocID="{E1A351B7-4785-43CC-A8A7-3A7B7CF730C8}" presName="rootComposite" presStyleCnt="0"/>
      <dgm:spPr/>
    </dgm:pt>
    <dgm:pt modelId="{3D0A2163-B582-43AC-9A90-7C36C79D0508}" type="pres">
      <dgm:prSet presAssocID="{E1A351B7-4785-43CC-A8A7-3A7B7CF730C8}" presName="rootText" presStyleLbl="node1" presStyleIdx="1" presStyleCnt="6"/>
      <dgm:spPr/>
    </dgm:pt>
    <dgm:pt modelId="{C0FCB12F-A688-4CBA-A77E-A22F66791714}" type="pres">
      <dgm:prSet presAssocID="{E1A351B7-4785-43CC-A8A7-3A7B7CF730C8}" presName="rootConnector" presStyleLbl="node1" presStyleIdx="1" presStyleCnt="6"/>
      <dgm:spPr/>
    </dgm:pt>
    <dgm:pt modelId="{A8B9B7E9-CB63-4A68-8A51-4CAFC4C22228}" type="pres">
      <dgm:prSet presAssocID="{E1A351B7-4785-43CC-A8A7-3A7B7CF730C8}" presName="childShape" presStyleCnt="0"/>
      <dgm:spPr/>
    </dgm:pt>
    <dgm:pt modelId="{AFEBADE6-6736-473D-AD6A-FDD41FBFD28D}" type="pres">
      <dgm:prSet presAssocID="{9E2E45CB-0A2C-4692-ADBC-764C7DF22766}" presName="Name13" presStyleLbl="parChTrans1D2" presStyleIdx="4" presStyleCnt="20"/>
      <dgm:spPr/>
    </dgm:pt>
    <dgm:pt modelId="{0997CF95-7AC2-4049-B181-33FDAC205FD5}" type="pres">
      <dgm:prSet presAssocID="{0AC6B03E-2DFF-42DD-B968-C878AB1B8F7A}" presName="childText" presStyleLbl="bgAcc1" presStyleIdx="4" presStyleCnt="20">
        <dgm:presLayoutVars>
          <dgm:bulletEnabled val="1"/>
        </dgm:presLayoutVars>
      </dgm:prSet>
      <dgm:spPr/>
    </dgm:pt>
    <dgm:pt modelId="{A1517615-4DE3-4951-996F-AF7ADA7838FC}" type="pres">
      <dgm:prSet presAssocID="{6E8C690C-33AA-4A9B-BDD3-187DA18FDA63}" presName="Name13" presStyleLbl="parChTrans1D2" presStyleIdx="5" presStyleCnt="20"/>
      <dgm:spPr/>
    </dgm:pt>
    <dgm:pt modelId="{5E2EBB24-0733-4A1B-8799-29F32A577934}" type="pres">
      <dgm:prSet presAssocID="{7566DD2C-3554-416B-87AB-F5D8467B95EA}" presName="childText" presStyleLbl="bgAcc1" presStyleIdx="5" presStyleCnt="20">
        <dgm:presLayoutVars>
          <dgm:bulletEnabled val="1"/>
        </dgm:presLayoutVars>
      </dgm:prSet>
      <dgm:spPr/>
    </dgm:pt>
    <dgm:pt modelId="{1FB69E67-E571-438F-BA33-44DCC5C8FA7E}" type="pres">
      <dgm:prSet presAssocID="{D906D1A1-71F8-45C2-8D2A-1395E8CB9E72}" presName="Name13" presStyleLbl="parChTrans1D2" presStyleIdx="6" presStyleCnt="20"/>
      <dgm:spPr/>
    </dgm:pt>
    <dgm:pt modelId="{ED896A2B-DDB7-4AEE-A6FF-A2DF5D38D4D2}" type="pres">
      <dgm:prSet presAssocID="{A084A6A9-29F3-4076-8CF6-1A645A9CD5C8}" presName="childText" presStyleLbl="bgAcc1" presStyleIdx="6" presStyleCnt="20">
        <dgm:presLayoutVars>
          <dgm:bulletEnabled val="1"/>
        </dgm:presLayoutVars>
      </dgm:prSet>
      <dgm:spPr/>
    </dgm:pt>
    <dgm:pt modelId="{1664A0F1-EFF5-4669-B5A3-1F7BAB70320E}" type="pres">
      <dgm:prSet presAssocID="{20A2A70B-F232-4F19-9923-ED3870DBD544}" presName="root" presStyleCnt="0"/>
      <dgm:spPr/>
    </dgm:pt>
    <dgm:pt modelId="{3B3FB333-D543-42D0-814C-535CF4FA7068}" type="pres">
      <dgm:prSet presAssocID="{20A2A70B-F232-4F19-9923-ED3870DBD544}" presName="rootComposite" presStyleCnt="0"/>
      <dgm:spPr/>
    </dgm:pt>
    <dgm:pt modelId="{7EEC0D11-7FA5-4F9C-AD18-494B10353652}" type="pres">
      <dgm:prSet presAssocID="{20A2A70B-F232-4F19-9923-ED3870DBD544}" presName="rootText" presStyleLbl="node1" presStyleIdx="2" presStyleCnt="6"/>
      <dgm:spPr/>
    </dgm:pt>
    <dgm:pt modelId="{4DDF968B-3DBB-442F-A4B6-74D1B7EC088A}" type="pres">
      <dgm:prSet presAssocID="{20A2A70B-F232-4F19-9923-ED3870DBD544}" presName="rootConnector" presStyleLbl="node1" presStyleIdx="2" presStyleCnt="6"/>
      <dgm:spPr/>
    </dgm:pt>
    <dgm:pt modelId="{0BAF3C92-384A-427D-B16A-87860BA6F0D4}" type="pres">
      <dgm:prSet presAssocID="{20A2A70B-F232-4F19-9923-ED3870DBD544}" presName="childShape" presStyleCnt="0"/>
      <dgm:spPr/>
    </dgm:pt>
    <dgm:pt modelId="{FB3BACF7-973A-4A57-8DA7-57B3C5C276E2}" type="pres">
      <dgm:prSet presAssocID="{C64757D9-9F9F-40D1-A060-120A3DA70AA5}" presName="Name13" presStyleLbl="parChTrans1D2" presStyleIdx="7" presStyleCnt="20"/>
      <dgm:spPr/>
    </dgm:pt>
    <dgm:pt modelId="{DD12DF81-BC9F-46AE-B53F-AEA516183A05}" type="pres">
      <dgm:prSet presAssocID="{EB3C8B8F-BB6D-4564-9328-7E907DDA38D1}" presName="childText" presStyleLbl="bgAcc1" presStyleIdx="7" presStyleCnt="20">
        <dgm:presLayoutVars>
          <dgm:bulletEnabled val="1"/>
        </dgm:presLayoutVars>
      </dgm:prSet>
      <dgm:spPr/>
    </dgm:pt>
    <dgm:pt modelId="{4ACC9FE8-3BFC-4008-A259-04709DBB63CB}" type="pres">
      <dgm:prSet presAssocID="{2ACA359E-285E-449B-9434-90AB6995B69A}" presName="Name13" presStyleLbl="parChTrans1D2" presStyleIdx="8" presStyleCnt="20"/>
      <dgm:spPr/>
    </dgm:pt>
    <dgm:pt modelId="{75D775FF-64FB-46FD-86C8-4C32B1241413}" type="pres">
      <dgm:prSet presAssocID="{D4FA496D-34DE-4F1E-8111-830C62052621}" presName="childText" presStyleLbl="bgAcc1" presStyleIdx="8" presStyleCnt="20" custScaleY="156233">
        <dgm:presLayoutVars>
          <dgm:bulletEnabled val="1"/>
        </dgm:presLayoutVars>
      </dgm:prSet>
      <dgm:spPr/>
    </dgm:pt>
    <dgm:pt modelId="{C9E29D40-185D-400F-98D2-D6C0725C78B4}" type="pres">
      <dgm:prSet presAssocID="{C5D7BDC7-5AB3-404F-9D73-A09AD5339686}" presName="root" presStyleCnt="0"/>
      <dgm:spPr/>
    </dgm:pt>
    <dgm:pt modelId="{9AC0CA39-557F-43BA-97E2-0346DE3CE58F}" type="pres">
      <dgm:prSet presAssocID="{C5D7BDC7-5AB3-404F-9D73-A09AD5339686}" presName="rootComposite" presStyleCnt="0"/>
      <dgm:spPr/>
    </dgm:pt>
    <dgm:pt modelId="{D372A214-AB00-4246-B6C2-3C4A2E4EBD5E}" type="pres">
      <dgm:prSet presAssocID="{C5D7BDC7-5AB3-404F-9D73-A09AD5339686}" presName="rootText" presStyleLbl="node1" presStyleIdx="3" presStyleCnt="6"/>
      <dgm:spPr/>
    </dgm:pt>
    <dgm:pt modelId="{9003A84E-D6C8-49A1-BD67-DB0926D629A1}" type="pres">
      <dgm:prSet presAssocID="{C5D7BDC7-5AB3-404F-9D73-A09AD5339686}" presName="rootConnector" presStyleLbl="node1" presStyleIdx="3" presStyleCnt="6"/>
      <dgm:spPr/>
    </dgm:pt>
    <dgm:pt modelId="{BC38DF74-0DBD-4327-B3DB-23311CDFB8AB}" type="pres">
      <dgm:prSet presAssocID="{C5D7BDC7-5AB3-404F-9D73-A09AD5339686}" presName="childShape" presStyleCnt="0"/>
      <dgm:spPr/>
    </dgm:pt>
    <dgm:pt modelId="{4275E1A4-E80F-4215-AF3D-35789A111C9B}" type="pres">
      <dgm:prSet presAssocID="{C4924CB8-1AA6-40B9-8DDE-AB8DF8AE4E4B}" presName="Name13" presStyleLbl="parChTrans1D2" presStyleIdx="9" presStyleCnt="20"/>
      <dgm:spPr/>
    </dgm:pt>
    <dgm:pt modelId="{7A1703A2-F828-4DB4-9B8C-D16EE05398AF}" type="pres">
      <dgm:prSet presAssocID="{5F9A04A2-AB71-4039-B11B-29A0ED928C38}" presName="childText" presStyleLbl="bgAcc1" presStyleIdx="9" presStyleCnt="20">
        <dgm:presLayoutVars>
          <dgm:bulletEnabled val="1"/>
        </dgm:presLayoutVars>
      </dgm:prSet>
      <dgm:spPr/>
    </dgm:pt>
    <dgm:pt modelId="{CDEF28B1-339E-482C-ABDC-A829120BDEBA}" type="pres">
      <dgm:prSet presAssocID="{6D49130E-6FD3-46A8-B49D-D24D0DB0FB2A}" presName="Name13" presStyleLbl="parChTrans1D2" presStyleIdx="10" presStyleCnt="20"/>
      <dgm:spPr/>
    </dgm:pt>
    <dgm:pt modelId="{48414FC2-2A3F-4334-A585-0AA7FEE901CB}" type="pres">
      <dgm:prSet presAssocID="{19E6B174-36CF-4642-BBC0-8E5E31EB62A1}" presName="childText" presStyleLbl="bgAcc1" presStyleIdx="10" presStyleCnt="20" custLinFactNeighborY="-12095">
        <dgm:presLayoutVars>
          <dgm:bulletEnabled val="1"/>
        </dgm:presLayoutVars>
      </dgm:prSet>
      <dgm:spPr/>
    </dgm:pt>
    <dgm:pt modelId="{801CFA63-7CF7-43B3-B539-434B3196B0F6}" type="pres">
      <dgm:prSet presAssocID="{80CD2D07-FD66-4DD5-BFB4-66FFA13612B0}" presName="root" presStyleCnt="0"/>
      <dgm:spPr/>
    </dgm:pt>
    <dgm:pt modelId="{85247AFC-4EF1-430A-ACBD-23AE17ACC352}" type="pres">
      <dgm:prSet presAssocID="{80CD2D07-FD66-4DD5-BFB4-66FFA13612B0}" presName="rootComposite" presStyleCnt="0"/>
      <dgm:spPr/>
    </dgm:pt>
    <dgm:pt modelId="{8EC7D2B4-E52C-408C-877E-69740E1028F8}" type="pres">
      <dgm:prSet presAssocID="{80CD2D07-FD66-4DD5-BFB4-66FFA13612B0}" presName="rootText" presStyleLbl="node1" presStyleIdx="4" presStyleCnt="6"/>
      <dgm:spPr/>
    </dgm:pt>
    <dgm:pt modelId="{DB207686-7C0B-4AF8-826F-68F1D644E02C}" type="pres">
      <dgm:prSet presAssocID="{80CD2D07-FD66-4DD5-BFB4-66FFA13612B0}" presName="rootConnector" presStyleLbl="node1" presStyleIdx="4" presStyleCnt="6"/>
      <dgm:spPr/>
    </dgm:pt>
    <dgm:pt modelId="{16666E57-0575-4FC0-9A2D-DDE0190A0A2F}" type="pres">
      <dgm:prSet presAssocID="{80CD2D07-FD66-4DD5-BFB4-66FFA13612B0}" presName="childShape" presStyleCnt="0"/>
      <dgm:spPr/>
    </dgm:pt>
    <dgm:pt modelId="{BD1C04C8-4588-424D-9DB5-DD8A25BB9896}" type="pres">
      <dgm:prSet presAssocID="{7221A0AD-4B7B-4D48-B689-5DD7F94CF3DD}" presName="Name13" presStyleLbl="parChTrans1D2" presStyleIdx="11" presStyleCnt="20"/>
      <dgm:spPr/>
    </dgm:pt>
    <dgm:pt modelId="{11268FEF-4EC9-4BA5-A9A6-1838A2AF9157}" type="pres">
      <dgm:prSet presAssocID="{6F8E09CA-303E-4E1E-8F28-FC643CB530E6}" presName="childText" presStyleLbl="bgAcc1" presStyleIdx="11" presStyleCnt="20">
        <dgm:presLayoutVars>
          <dgm:bulletEnabled val="1"/>
        </dgm:presLayoutVars>
      </dgm:prSet>
      <dgm:spPr/>
    </dgm:pt>
    <dgm:pt modelId="{D3F4FAEB-7831-4592-B2CB-6D46EDDB1146}" type="pres">
      <dgm:prSet presAssocID="{10BB28A9-5543-4609-8A1D-D33431C16ABF}" presName="Name13" presStyleLbl="parChTrans1D2" presStyleIdx="12" presStyleCnt="20"/>
      <dgm:spPr/>
    </dgm:pt>
    <dgm:pt modelId="{AF3BA3A2-69D6-4556-A876-9CFBA59D9F4A}" type="pres">
      <dgm:prSet presAssocID="{57F968F1-E32D-4921-9312-B325DE004ECB}" presName="childText" presStyleLbl="bgAcc1" presStyleIdx="12" presStyleCnt="20">
        <dgm:presLayoutVars>
          <dgm:bulletEnabled val="1"/>
        </dgm:presLayoutVars>
      </dgm:prSet>
      <dgm:spPr/>
    </dgm:pt>
    <dgm:pt modelId="{C12C1D2B-6562-4D2D-A1F2-9AF5EC759636}" type="pres">
      <dgm:prSet presAssocID="{D163ACF0-E51D-4C5F-B78B-5B5DF4AD7A22}" presName="Name13" presStyleLbl="parChTrans1D2" presStyleIdx="13" presStyleCnt="20"/>
      <dgm:spPr/>
    </dgm:pt>
    <dgm:pt modelId="{46E428C3-FB0D-4683-8A6E-F741BEE245FD}" type="pres">
      <dgm:prSet presAssocID="{FD3AF5FA-4DD9-4139-B1D5-5251D2C41973}" presName="childText" presStyleLbl="bgAcc1" presStyleIdx="13" presStyleCnt="20">
        <dgm:presLayoutVars>
          <dgm:bulletEnabled val="1"/>
        </dgm:presLayoutVars>
      </dgm:prSet>
      <dgm:spPr/>
    </dgm:pt>
    <dgm:pt modelId="{40AADF4B-FB0F-45FF-A36A-16B467DBBE0D}" type="pres">
      <dgm:prSet presAssocID="{0AA19418-47E3-4A41-AEE3-ABA60799AF6A}" presName="Name13" presStyleLbl="parChTrans1D2" presStyleIdx="14" presStyleCnt="20"/>
      <dgm:spPr/>
    </dgm:pt>
    <dgm:pt modelId="{C922A76B-9953-4331-9A02-35326D03094D}" type="pres">
      <dgm:prSet presAssocID="{17F5E96D-B2CB-4E3F-8C1D-B70A8753DCCF}" presName="childText" presStyleLbl="bgAcc1" presStyleIdx="14" presStyleCnt="20">
        <dgm:presLayoutVars>
          <dgm:bulletEnabled val="1"/>
        </dgm:presLayoutVars>
      </dgm:prSet>
      <dgm:spPr/>
    </dgm:pt>
    <dgm:pt modelId="{D44BACA7-1F3A-4481-BB96-AD82F01F8C73}" type="pres">
      <dgm:prSet presAssocID="{25CCA0FE-0E92-4AB1-B809-F90014B72DDC}" presName="Name13" presStyleLbl="parChTrans1D2" presStyleIdx="15" presStyleCnt="20"/>
      <dgm:spPr/>
    </dgm:pt>
    <dgm:pt modelId="{94BA44DC-2E1E-4508-8AA3-8118C7B93856}" type="pres">
      <dgm:prSet presAssocID="{D15737E6-E3ED-45C9-BF77-CD9E25EAC75E}" presName="childText" presStyleLbl="bgAcc1" presStyleIdx="15" presStyleCnt="20" custLinFactNeighborX="739" custLinFactNeighborY="591">
        <dgm:presLayoutVars>
          <dgm:bulletEnabled val="1"/>
        </dgm:presLayoutVars>
      </dgm:prSet>
      <dgm:spPr/>
    </dgm:pt>
    <dgm:pt modelId="{E5420758-6D8D-47D6-8D58-75B4D5175EB8}" type="pres">
      <dgm:prSet presAssocID="{1375C838-8010-49AB-A797-4A5728D7E301}" presName="root" presStyleCnt="0"/>
      <dgm:spPr/>
    </dgm:pt>
    <dgm:pt modelId="{6AFD658D-7DA5-4BCC-B321-0D07B98A3BD2}" type="pres">
      <dgm:prSet presAssocID="{1375C838-8010-49AB-A797-4A5728D7E301}" presName="rootComposite" presStyleCnt="0"/>
      <dgm:spPr/>
    </dgm:pt>
    <dgm:pt modelId="{7C016050-9915-4AFF-ACD6-AD97ACC60903}" type="pres">
      <dgm:prSet presAssocID="{1375C838-8010-49AB-A797-4A5728D7E301}" presName="rootText" presStyleLbl="node1" presStyleIdx="5" presStyleCnt="6"/>
      <dgm:spPr/>
    </dgm:pt>
    <dgm:pt modelId="{010FCD6B-458E-4D73-9723-FC4054285BF9}" type="pres">
      <dgm:prSet presAssocID="{1375C838-8010-49AB-A797-4A5728D7E301}" presName="rootConnector" presStyleLbl="node1" presStyleIdx="5" presStyleCnt="6"/>
      <dgm:spPr/>
    </dgm:pt>
    <dgm:pt modelId="{B4618A1E-1058-4198-94B7-D50D205EF0D8}" type="pres">
      <dgm:prSet presAssocID="{1375C838-8010-49AB-A797-4A5728D7E301}" presName="childShape" presStyleCnt="0"/>
      <dgm:spPr/>
    </dgm:pt>
    <dgm:pt modelId="{F6085B84-2AB1-41F7-A683-80A5504F1C45}" type="pres">
      <dgm:prSet presAssocID="{405789FB-5CB5-40F3-8693-512964DA056B}" presName="Name13" presStyleLbl="parChTrans1D2" presStyleIdx="16" presStyleCnt="20"/>
      <dgm:spPr/>
    </dgm:pt>
    <dgm:pt modelId="{264EDD26-87E6-4D4E-A39A-23CCD9840180}" type="pres">
      <dgm:prSet presAssocID="{75DE043A-A473-4187-A1A2-44E123688E93}" presName="childText" presStyleLbl="bgAcc1" presStyleIdx="16" presStyleCnt="20">
        <dgm:presLayoutVars>
          <dgm:bulletEnabled val="1"/>
        </dgm:presLayoutVars>
      </dgm:prSet>
      <dgm:spPr/>
    </dgm:pt>
    <dgm:pt modelId="{92781274-89B9-4129-816E-2367BB616E30}" type="pres">
      <dgm:prSet presAssocID="{583B44BA-01B2-4A40-9DDD-4FE1034200E7}" presName="Name13" presStyleLbl="parChTrans1D2" presStyleIdx="17" presStyleCnt="20"/>
      <dgm:spPr/>
    </dgm:pt>
    <dgm:pt modelId="{90DAFFE8-0595-4173-8C12-F03B96E4DAD2}" type="pres">
      <dgm:prSet presAssocID="{F6DAA278-DCB5-4BB7-A65A-90BF012719FC}" presName="childText" presStyleLbl="bgAcc1" presStyleIdx="17" presStyleCnt="20">
        <dgm:presLayoutVars>
          <dgm:bulletEnabled val="1"/>
        </dgm:presLayoutVars>
      </dgm:prSet>
      <dgm:spPr/>
    </dgm:pt>
    <dgm:pt modelId="{5DDA4054-65D4-417D-9BA2-5222DBE6510B}" type="pres">
      <dgm:prSet presAssocID="{1EA62D73-E521-4454-867D-D4C097E69865}" presName="Name13" presStyleLbl="parChTrans1D2" presStyleIdx="18" presStyleCnt="20"/>
      <dgm:spPr/>
    </dgm:pt>
    <dgm:pt modelId="{A3428CA6-916B-4C94-940B-1834D26A6874}" type="pres">
      <dgm:prSet presAssocID="{2BF96544-9D39-4BC7-A36E-DC92E58C2B6F}" presName="childText" presStyleLbl="bgAcc1" presStyleIdx="18" presStyleCnt="20">
        <dgm:presLayoutVars>
          <dgm:bulletEnabled val="1"/>
        </dgm:presLayoutVars>
      </dgm:prSet>
      <dgm:spPr/>
    </dgm:pt>
    <dgm:pt modelId="{5D54C838-428C-485F-9EEB-6481C874CFA4}" type="pres">
      <dgm:prSet presAssocID="{169FDC0B-7C0D-4223-BC8D-8336143316F5}" presName="Name13" presStyleLbl="parChTrans1D2" presStyleIdx="19" presStyleCnt="20"/>
      <dgm:spPr/>
    </dgm:pt>
    <dgm:pt modelId="{ADEF959A-0550-4B78-B909-7FB176100732}" type="pres">
      <dgm:prSet presAssocID="{5B2642FD-B36A-4C4E-B8CA-4A0904B0B6C8}" presName="childText" presStyleLbl="bgAcc1" presStyleIdx="19" presStyleCnt="20">
        <dgm:presLayoutVars>
          <dgm:bulletEnabled val="1"/>
        </dgm:presLayoutVars>
      </dgm:prSet>
      <dgm:spPr/>
    </dgm:pt>
  </dgm:ptLst>
  <dgm:cxnLst>
    <dgm:cxn modelId="{CCDE9001-F02F-409C-9613-1DF5BB497079}" type="presOf" srcId="{9E2E45CB-0A2C-4692-ADBC-764C7DF22766}" destId="{AFEBADE6-6736-473D-AD6A-FDD41FBFD28D}" srcOrd="0" destOrd="0" presId="urn:microsoft.com/office/officeart/2005/8/layout/hierarchy3"/>
    <dgm:cxn modelId="{B0BE1004-5CEA-4C24-A90B-95E94DBFD7F4}" type="presOf" srcId="{6D49130E-6FD3-46A8-B49D-D24D0DB0FB2A}" destId="{CDEF28B1-339E-482C-ABDC-A829120BDEBA}" srcOrd="0" destOrd="0" presId="urn:microsoft.com/office/officeart/2005/8/layout/hierarchy3"/>
    <dgm:cxn modelId="{A7C9AB0C-08B6-4C36-9705-D943EFFA3B5C}" srcId="{E1A351B7-4785-43CC-A8A7-3A7B7CF730C8}" destId="{7566DD2C-3554-416B-87AB-F5D8467B95EA}" srcOrd="1" destOrd="0" parTransId="{6E8C690C-33AA-4A9B-BDD3-187DA18FDA63}" sibTransId="{EA93A6E1-425A-4499-9A85-B3C350BD1580}"/>
    <dgm:cxn modelId="{701CD90E-575B-48CA-8C04-1F007735E7FE}" type="presOf" srcId="{0E1545CF-0947-4EC7-9656-554855D61FB2}" destId="{D240A4DE-0856-46C8-8A67-5FFCE2FF5533}" srcOrd="0" destOrd="0" presId="urn:microsoft.com/office/officeart/2005/8/layout/hierarchy3"/>
    <dgm:cxn modelId="{F108091A-BD2E-4B8C-95D8-B928ADBF70B7}" type="presOf" srcId="{7221A0AD-4B7B-4D48-B689-5DD7F94CF3DD}" destId="{BD1C04C8-4588-424D-9DB5-DD8A25BB9896}" srcOrd="0" destOrd="0" presId="urn:microsoft.com/office/officeart/2005/8/layout/hierarchy3"/>
    <dgm:cxn modelId="{41AD7C1C-DD10-44FA-8CAE-3F7137FF11E3}" type="presOf" srcId="{C64757D9-9F9F-40D1-A060-120A3DA70AA5}" destId="{FB3BACF7-973A-4A57-8DA7-57B3C5C276E2}" srcOrd="0" destOrd="0" presId="urn:microsoft.com/office/officeart/2005/8/layout/hierarchy3"/>
    <dgm:cxn modelId="{27921424-06A5-4E61-8897-8C1F57C9941C}" type="presOf" srcId="{0AA19418-47E3-4A41-AEE3-ABA60799AF6A}" destId="{40AADF4B-FB0F-45FF-A36A-16B467DBBE0D}" srcOrd="0" destOrd="0" presId="urn:microsoft.com/office/officeart/2005/8/layout/hierarchy3"/>
    <dgm:cxn modelId="{74CC3525-F192-478B-8662-587DDDB50243}" type="presOf" srcId="{C4924CB8-1AA6-40B9-8DDE-AB8DF8AE4E4B}" destId="{4275E1A4-E80F-4215-AF3D-35789A111C9B}" srcOrd="0" destOrd="0" presId="urn:microsoft.com/office/officeart/2005/8/layout/hierarchy3"/>
    <dgm:cxn modelId="{7DF99E2A-FEB1-4232-9C6D-F5E7F39C29B0}" type="presOf" srcId="{FD3AF5FA-4DD9-4139-B1D5-5251D2C41973}" destId="{46E428C3-FB0D-4683-8A6E-F741BEE245FD}" srcOrd="0" destOrd="0" presId="urn:microsoft.com/office/officeart/2005/8/layout/hierarchy3"/>
    <dgm:cxn modelId="{CB1C322E-E69B-4A28-AE86-A4F95FD16B0B}" type="presOf" srcId="{5B2642FD-B36A-4C4E-B8CA-4A0904B0B6C8}" destId="{ADEF959A-0550-4B78-B909-7FB176100732}" srcOrd="0" destOrd="0" presId="urn:microsoft.com/office/officeart/2005/8/layout/hierarchy3"/>
    <dgm:cxn modelId="{B42D692F-FDB4-4A34-99E2-0C2352575B58}" type="presOf" srcId="{80CD2D07-FD66-4DD5-BFB4-66FFA13612B0}" destId="{DB207686-7C0B-4AF8-826F-68F1D644E02C}" srcOrd="1" destOrd="0" presId="urn:microsoft.com/office/officeart/2005/8/layout/hierarchy3"/>
    <dgm:cxn modelId="{C1675D35-4AB0-4EE7-B0F1-1780EC834B10}" srcId="{1375C838-8010-49AB-A797-4A5728D7E301}" destId="{5B2642FD-B36A-4C4E-B8CA-4A0904B0B6C8}" srcOrd="3" destOrd="0" parTransId="{169FDC0B-7C0D-4223-BC8D-8336143316F5}" sibTransId="{CABB8749-B82A-4CBD-9AE5-DCC59C2E7365}"/>
    <dgm:cxn modelId="{F401DD36-3AA3-4112-AAB6-52FE3AF05EBA}" type="presOf" srcId="{D4FA496D-34DE-4F1E-8111-830C62052621}" destId="{75D775FF-64FB-46FD-86C8-4C32B1241413}" srcOrd="0" destOrd="0" presId="urn:microsoft.com/office/officeart/2005/8/layout/hierarchy3"/>
    <dgm:cxn modelId="{F3AE993C-692E-4682-B937-D7572D7DDBEF}" srcId="{80CD2D07-FD66-4DD5-BFB4-66FFA13612B0}" destId="{17F5E96D-B2CB-4E3F-8C1D-B70A8753DCCF}" srcOrd="3" destOrd="0" parTransId="{0AA19418-47E3-4A41-AEE3-ABA60799AF6A}" sibTransId="{75A55147-B335-4A8D-8668-12F7C9F1CAC0}"/>
    <dgm:cxn modelId="{7995963E-BE97-4BB0-BA0A-9234F1C6935F}" type="presOf" srcId="{C5D7BDC7-5AB3-404F-9D73-A09AD5339686}" destId="{9003A84E-D6C8-49A1-BD67-DB0926D629A1}" srcOrd="1" destOrd="0" presId="urn:microsoft.com/office/officeart/2005/8/layout/hierarchy3"/>
    <dgm:cxn modelId="{862CC83F-6217-4ADA-91E6-007E660A77D5}" type="presOf" srcId="{583B44BA-01B2-4A40-9DDD-4FE1034200E7}" destId="{92781274-89B9-4129-816E-2367BB616E30}" srcOrd="0" destOrd="0" presId="urn:microsoft.com/office/officeart/2005/8/layout/hierarchy3"/>
    <dgm:cxn modelId="{251D7340-37D3-4352-A205-84A3A4F01A05}" srcId="{5003250E-20CD-44B0-A0F4-0E0B72F34876}" destId="{749A0C97-48BF-4150-84CA-7CAB840626EF}" srcOrd="0" destOrd="0" parTransId="{D8FF4218-9AFD-4527-8F69-440CD6F58710}" sibTransId="{718C3809-E917-459F-8AE5-DF7D540ADD3B}"/>
    <dgm:cxn modelId="{5F3F6744-4B12-4D51-8FCD-E121B429E718}" type="presOf" srcId="{20A2A70B-F232-4F19-9923-ED3870DBD544}" destId="{7EEC0D11-7FA5-4F9C-AD18-494B10353652}" srcOrd="0" destOrd="0" presId="urn:microsoft.com/office/officeart/2005/8/layout/hierarchy3"/>
    <dgm:cxn modelId="{DF8A6A44-A61C-4375-810D-B290E13C752C}" type="presOf" srcId="{19E6B174-36CF-4642-BBC0-8E5E31EB62A1}" destId="{48414FC2-2A3F-4334-A585-0AA7FEE901CB}" srcOrd="0" destOrd="0" presId="urn:microsoft.com/office/officeart/2005/8/layout/hierarchy3"/>
    <dgm:cxn modelId="{E0FF0D45-B063-4751-A3E5-E5D59FE6799B}" type="presOf" srcId="{0AC6B03E-2DFF-42DD-B968-C878AB1B8F7A}" destId="{0997CF95-7AC2-4049-B181-33FDAC205FD5}" srcOrd="0" destOrd="0" presId="urn:microsoft.com/office/officeart/2005/8/layout/hierarchy3"/>
    <dgm:cxn modelId="{15062346-4EF0-4C4B-A168-1472E0D9D546}" srcId="{20A2A70B-F232-4F19-9923-ED3870DBD544}" destId="{EB3C8B8F-BB6D-4564-9328-7E907DDA38D1}" srcOrd="0" destOrd="0" parTransId="{C64757D9-9F9F-40D1-A060-120A3DA70AA5}" sibTransId="{F2EE9E68-0F73-4710-B348-F659B395CBAC}"/>
    <dgm:cxn modelId="{E2AEED4B-E160-44E2-91CE-DDFAD2A5B667}" srcId="{20A2A70B-F232-4F19-9923-ED3870DBD544}" destId="{D4FA496D-34DE-4F1E-8111-830C62052621}" srcOrd="1" destOrd="0" parTransId="{2ACA359E-285E-449B-9434-90AB6995B69A}" sibTransId="{8F5FA806-C41B-476C-B2B4-A3A0ECE866B9}"/>
    <dgm:cxn modelId="{BD37C64C-EC76-4AD0-BBA0-2740B365BAA4}" srcId="{80CD2D07-FD66-4DD5-BFB4-66FFA13612B0}" destId="{FD3AF5FA-4DD9-4139-B1D5-5251D2C41973}" srcOrd="2" destOrd="0" parTransId="{D163ACF0-E51D-4C5F-B78B-5B5DF4AD7A22}" sibTransId="{010CBBF4-3C12-48EF-9FB4-B523DA13A9EA}"/>
    <dgm:cxn modelId="{C64AFA4E-3029-4799-B869-75F2757EB8B1}" srcId="{0E1545CF-0947-4EC7-9656-554855D61FB2}" destId="{5003250E-20CD-44B0-A0F4-0E0B72F34876}" srcOrd="0" destOrd="0" parTransId="{A889AC88-2A27-4AA2-8179-A307F3810B30}" sibTransId="{ECC86C1B-F495-4C0A-A8F0-745322101663}"/>
    <dgm:cxn modelId="{55107C50-C21C-4B2F-A135-D5AEF17CE383}" type="presOf" srcId="{25CCA0FE-0E92-4AB1-B809-F90014B72DDC}" destId="{D44BACA7-1F3A-4481-BB96-AD82F01F8C73}" srcOrd="0" destOrd="0" presId="urn:microsoft.com/office/officeart/2005/8/layout/hierarchy3"/>
    <dgm:cxn modelId="{EAD91851-95E2-4E09-B6A8-C160D85C6B43}" type="presOf" srcId="{5003250E-20CD-44B0-A0F4-0E0B72F34876}" destId="{FB54598C-F37B-4AA6-B353-4D57B98C3948}" srcOrd="1" destOrd="0" presId="urn:microsoft.com/office/officeart/2005/8/layout/hierarchy3"/>
    <dgm:cxn modelId="{756DEC51-E2E8-4F4E-8F30-31734389175B}" type="presOf" srcId="{10BB28A9-5543-4609-8A1D-D33431C16ABF}" destId="{D3F4FAEB-7831-4592-B2CB-6D46EDDB1146}" srcOrd="0" destOrd="0" presId="urn:microsoft.com/office/officeart/2005/8/layout/hierarchy3"/>
    <dgm:cxn modelId="{9C485254-17BE-4FE0-8124-FDA23AFE5DC9}" type="presOf" srcId="{5F9A04A2-AB71-4039-B11B-29A0ED928C38}" destId="{7A1703A2-F828-4DB4-9B8C-D16EE05398AF}" srcOrd="0" destOrd="0" presId="urn:microsoft.com/office/officeart/2005/8/layout/hierarchy3"/>
    <dgm:cxn modelId="{F5806455-5A0B-43D4-ADF6-5337FF5565EC}" type="presOf" srcId="{4F970B5A-12A0-465A-9518-EB9C4CBB685D}" destId="{94C17A93-BCBB-464D-88B7-945AA558D1E2}" srcOrd="0" destOrd="0" presId="urn:microsoft.com/office/officeart/2005/8/layout/hierarchy3"/>
    <dgm:cxn modelId="{6D688D56-EA0D-43BC-B66A-0FD391EFDD73}" srcId="{C5D7BDC7-5AB3-404F-9D73-A09AD5339686}" destId="{5F9A04A2-AB71-4039-B11B-29A0ED928C38}" srcOrd="0" destOrd="0" parTransId="{C4924CB8-1AA6-40B9-8DDE-AB8DF8AE4E4B}" sibTransId="{9A16C2D2-2E0D-4392-9A19-E0F785F609D2}"/>
    <dgm:cxn modelId="{D9B74558-7BE4-4581-A4D5-097FA3A53E40}" srcId="{C5D7BDC7-5AB3-404F-9D73-A09AD5339686}" destId="{19E6B174-36CF-4642-BBC0-8E5E31EB62A1}" srcOrd="1" destOrd="0" parTransId="{6D49130E-6FD3-46A8-B49D-D24D0DB0FB2A}" sibTransId="{9A413C7D-7B53-4E0C-9385-D71E466303A0}"/>
    <dgm:cxn modelId="{47557B5D-ABFF-4FE4-8394-AE42FC6E62B0}" type="presOf" srcId="{24F36F51-3BB9-497F-A951-0625B84EC144}" destId="{2D8DA0B8-30BA-4DB7-B1ED-487DD104C991}" srcOrd="0" destOrd="0" presId="urn:microsoft.com/office/officeart/2005/8/layout/hierarchy3"/>
    <dgm:cxn modelId="{ED72BA60-BA66-4B3D-B47F-CEA0B1B70147}" type="presOf" srcId="{80CD2D07-FD66-4DD5-BFB4-66FFA13612B0}" destId="{8EC7D2B4-E52C-408C-877E-69740E1028F8}" srcOrd="0" destOrd="0" presId="urn:microsoft.com/office/officeart/2005/8/layout/hierarchy3"/>
    <dgm:cxn modelId="{8810C062-FCCE-47D6-BAA1-3B0B64210455}" type="presOf" srcId="{5003250E-20CD-44B0-A0F4-0E0B72F34876}" destId="{CBD49CD6-B7A4-4AA3-B3CD-8D02AE2D4431}" srcOrd="0" destOrd="0" presId="urn:microsoft.com/office/officeart/2005/8/layout/hierarchy3"/>
    <dgm:cxn modelId="{D7042463-FE7A-4D9B-A096-F025CCD782C3}" type="presOf" srcId="{E1A351B7-4785-43CC-A8A7-3A7B7CF730C8}" destId="{C0FCB12F-A688-4CBA-A77E-A22F66791714}" srcOrd="1" destOrd="0" presId="urn:microsoft.com/office/officeart/2005/8/layout/hierarchy3"/>
    <dgm:cxn modelId="{5A4D4364-210C-4E85-A23D-E01455C357BD}" srcId="{1375C838-8010-49AB-A797-4A5728D7E301}" destId="{2BF96544-9D39-4BC7-A36E-DC92E58C2B6F}" srcOrd="2" destOrd="0" parTransId="{1EA62D73-E521-4454-867D-D4C097E69865}" sibTransId="{7C015180-8DC5-4CAA-B2C6-2929E14B74BA}"/>
    <dgm:cxn modelId="{0ACE3965-7F6D-425C-A5E6-4570D81E6FF4}" type="presOf" srcId="{405789FB-5CB5-40F3-8693-512964DA056B}" destId="{F6085B84-2AB1-41F7-A683-80A5504F1C45}" srcOrd="0" destOrd="0" presId="urn:microsoft.com/office/officeart/2005/8/layout/hierarchy3"/>
    <dgm:cxn modelId="{F934556C-CB6C-4600-9B3F-E49857097FD1}" type="presOf" srcId="{D906D1A1-71F8-45C2-8D2A-1395E8CB9E72}" destId="{1FB69E67-E571-438F-BA33-44DCC5C8FA7E}" srcOrd="0" destOrd="0" presId="urn:microsoft.com/office/officeart/2005/8/layout/hierarchy3"/>
    <dgm:cxn modelId="{283FC96D-566E-4F3B-8825-E9A3CBA5303F}" type="presOf" srcId="{1375C838-8010-49AB-A797-4A5728D7E301}" destId="{010FCD6B-458E-4D73-9723-FC4054285BF9}" srcOrd="1" destOrd="0" presId="urn:microsoft.com/office/officeart/2005/8/layout/hierarchy3"/>
    <dgm:cxn modelId="{A321DF6D-9E42-484C-A11C-4737D5222A03}" srcId="{5003250E-20CD-44B0-A0F4-0E0B72F34876}" destId="{83725EA1-4E65-4AC6-8860-EFC144F2ED96}" srcOrd="1" destOrd="0" parTransId="{3DA43C69-6A82-41C8-9BD6-FA4E63E2FE0C}" sibTransId="{BC117C82-B016-498B-89A7-6B0B17037F22}"/>
    <dgm:cxn modelId="{13CB5F70-C230-4CCD-A86E-EBD7B487CE9D}" type="presOf" srcId="{9451C57D-5C7C-407C-B2E5-2052E82FF2C3}" destId="{3363C64D-468E-4E6E-9B84-9E178B60D1A2}" srcOrd="0" destOrd="0" presId="urn:microsoft.com/office/officeart/2005/8/layout/hierarchy3"/>
    <dgm:cxn modelId="{BD178773-3182-46D7-B6CE-7705B3120058}" type="presOf" srcId="{57F968F1-E32D-4921-9312-B325DE004ECB}" destId="{AF3BA3A2-69D6-4556-A876-9CFBA59D9F4A}" srcOrd="0" destOrd="0" presId="urn:microsoft.com/office/officeart/2005/8/layout/hierarchy3"/>
    <dgm:cxn modelId="{02C03875-24D3-400E-944D-59A1FA829D4E}" srcId="{0E1545CF-0947-4EC7-9656-554855D61FB2}" destId="{C5D7BDC7-5AB3-404F-9D73-A09AD5339686}" srcOrd="3" destOrd="0" parTransId="{8056E497-F702-4F8B-8195-693D66F45340}" sibTransId="{017BE6E1-88BB-4784-86EA-334CEDE80AAC}"/>
    <dgm:cxn modelId="{EAA01476-9A3A-4F3E-89D1-00EA8E974D84}" srcId="{0E1545CF-0947-4EC7-9656-554855D61FB2}" destId="{20A2A70B-F232-4F19-9923-ED3870DBD544}" srcOrd="2" destOrd="0" parTransId="{8E9FA3D8-9B0F-40E7-B2EF-702E1258923F}" sibTransId="{C9C6DBBF-8AEE-4371-A563-F22FBA0761BD}"/>
    <dgm:cxn modelId="{9449E376-FDEE-4325-8984-6A8C3985D7C3}" type="presOf" srcId="{17F5E96D-B2CB-4E3F-8C1D-B70A8753DCCF}" destId="{C922A76B-9953-4331-9A02-35326D03094D}" srcOrd="0" destOrd="0" presId="urn:microsoft.com/office/officeart/2005/8/layout/hierarchy3"/>
    <dgm:cxn modelId="{613FE180-F8EF-48E3-8808-DBC80E5876F4}" srcId="{1375C838-8010-49AB-A797-4A5728D7E301}" destId="{F6DAA278-DCB5-4BB7-A65A-90BF012719FC}" srcOrd="1" destOrd="0" parTransId="{583B44BA-01B2-4A40-9DDD-4FE1034200E7}" sibTransId="{1E513B79-C691-4908-8A08-6837C2F7B414}"/>
    <dgm:cxn modelId="{13E0D387-89E5-4E84-9953-7D9309C4D641}" srcId="{80CD2D07-FD66-4DD5-BFB4-66FFA13612B0}" destId="{57F968F1-E32D-4921-9312-B325DE004ECB}" srcOrd="1" destOrd="0" parTransId="{10BB28A9-5543-4609-8A1D-D33431C16ABF}" sibTransId="{8F88DA19-B51C-4188-9308-E8D029A41E89}"/>
    <dgm:cxn modelId="{2C79768C-07DD-4ADB-8F32-FF210876579C}" type="presOf" srcId="{7566DD2C-3554-416B-87AB-F5D8467B95EA}" destId="{5E2EBB24-0733-4A1B-8799-29F32A577934}" srcOrd="0" destOrd="0" presId="urn:microsoft.com/office/officeart/2005/8/layout/hierarchy3"/>
    <dgm:cxn modelId="{0B3AB28D-6F0C-4DD4-8D43-2C11632B2E6E}" type="presOf" srcId="{D8FF4218-9AFD-4527-8F69-440CD6F58710}" destId="{4D77C73B-A837-40C7-83F9-0BB04A04F8BB}" srcOrd="0" destOrd="0" presId="urn:microsoft.com/office/officeart/2005/8/layout/hierarchy3"/>
    <dgm:cxn modelId="{797E6495-AE40-4CF0-8AED-127FE864B2A7}" type="presOf" srcId="{6BAD9417-4542-4A09-A81F-1D95BB3B1739}" destId="{53FCE298-7874-4659-BA0C-177C8CDC26D2}" srcOrd="0" destOrd="0" presId="urn:microsoft.com/office/officeart/2005/8/layout/hierarchy3"/>
    <dgm:cxn modelId="{42F27498-43FC-4AC9-B707-3826F8DA7C9F}" type="presOf" srcId="{D163ACF0-E51D-4C5F-B78B-5B5DF4AD7A22}" destId="{C12C1D2B-6562-4D2D-A1F2-9AF5EC759636}" srcOrd="0" destOrd="0" presId="urn:microsoft.com/office/officeart/2005/8/layout/hierarchy3"/>
    <dgm:cxn modelId="{C1077BA6-C88B-4D89-B429-97BD68F54768}" srcId="{E1A351B7-4785-43CC-A8A7-3A7B7CF730C8}" destId="{0AC6B03E-2DFF-42DD-B968-C878AB1B8F7A}" srcOrd="0" destOrd="0" parTransId="{9E2E45CB-0A2C-4692-ADBC-764C7DF22766}" sibTransId="{9EC780D9-968C-49AA-BC6A-49FFBCCA3B3E}"/>
    <dgm:cxn modelId="{7504FCA6-ACB5-4E49-8F5F-08626A093577}" srcId="{0E1545CF-0947-4EC7-9656-554855D61FB2}" destId="{1375C838-8010-49AB-A797-4A5728D7E301}" srcOrd="5" destOrd="0" parTransId="{0560B9FE-7FF7-4493-8E49-B86CA8194001}" sibTransId="{296558D3-B013-4E1A-BE82-1A395ADF305A}"/>
    <dgm:cxn modelId="{D801E8AB-8A63-4799-8109-048D91FE9BBC}" type="presOf" srcId="{E1A351B7-4785-43CC-A8A7-3A7B7CF730C8}" destId="{3D0A2163-B582-43AC-9A90-7C36C79D0508}" srcOrd="0" destOrd="0" presId="urn:microsoft.com/office/officeart/2005/8/layout/hierarchy3"/>
    <dgm:cxn modelId="{9DCCFCAF-784D-42C7-B2DA-FA0CCE62F3D4}" type="presOf" srcId="{83725EA1-4E65-4AC6-8860-EFC144F2ED96}" destId="{102C8AFF-3B26-428B-96BE-F762E716CE04}" srcOrd="0" destOrd="0" presId="urn:microsoft.com/office/officeart/2005/8/layout/hierarchy3"/>
    <dgm:cxn modelId="{EDD995B4-249D-40B6-9222-187530FD9A34}" type="presOf" srcId="{2BF96544-9D39-4BC7-A36E-DC92E58C2B6F}" destId="{A3428CA6-916B-4C94-940B-1834D26A6874}" srcOrd="0" destOrd="0" presId="urn:microsoft.com/office/officeart/2005/8/layout/hierarchy3"/>
    <dgm:cxn modelId="{9243D6B6-E1BF-41FD-8C6D-763ED0512CD1}" type="presOf" srcId="{169FDC0B-7C0D-4223-BC8D-8336143316F5}" destId="{5D54C838-428C-485F-9EEB-6481C874CFA4}" srcOrd="0" destOrd="0" presId="urn:microsoft.com/office/officeart/2005/8/layout/hierarchy3"/>
    <dgm:cxn modelId="{C91CE7B7-0C01-4842-B023-8C2E0FD3F7B2}" type="presOf" srcId="{75DE043A-A473-4187-A1A2-44E123688E93}" destId="{264EDD26-87E6-4D4E-A39A-23CCD9840180}" srcOrd="0" destOrd="0" presId="urn:microsoft.com/office/officeart/2005/8/layout/hierarchy3"/>
    <dgm:cxn modelId="{5172C8BA-BCDD-4B24-A508-8001E262B15C}" srcId="{0E1545CF-0947-4EC7-9656-554855D61FB2}" destId="{80CD2D07-FD66-4DD5-BFB4-66FFA13612B0}" srcOrd="4" destOrd="0" parTransId="{BD994CB1-E203-421B-9269-A152D2E104DB}" sibTransId="{B14D5F8C-485C-47B7-96C8-269680EE6E3E}"/>
    <dgm:cxn modelId="{5244F5BF-764F-41D7-88E3-08BA2D7723AD}" type="presOf" srcId="{6F8E09CA-303E-4E1E-8F28-FC643CB530E6}" destId="{11268FEF-4EC9-4BA5-A9A6-1838A2AF9157}" srcOrd="0" destOrd="0" presId="urn:microsoft.com/office/officeart/2005/8/layout/hierarchy3"/>
    <dgm:cxn modelId="{F45C5AC0-AC99-448F-9B4C-10F5B1EC26F3}" type="presOf" srcId="{2ACA359E-285E-449B-9434-90AB6995B69A}" destId="{4ACC9FE8-3BFC-4008-A259-04709DBB63CB}" srcOrd="0" destOrd="0" presId="urn:microsoft.com/office/officeart/2005/8/layout/hierarchy3"/>
    <dgm:cxn modelId="{F43E71C8-75B6-4CB0-A5C6-16875D899A7E}" srcId="{0E1545CF-0947-4EC7-9656-554855D61FB2}" destId="{E1A351B7-4785-43CC-A8A7-3A7B7CF730C8}" srcOrd="1" destOrd="0" parTransId="{C3486D89-98C2-43EC-B763-D5C2C8551F30}" sibTransId="{010F3F49-5218-48B9-9222-F22ED143E966}"/>
    <dgm:cxn modelId="{9DCF19C9-C92A-4D1D-A2D1-A109176261E4}" srcId="{1375C838-8010-49AB-A797-4A5728D7E301}" destId="{75DE043A-A473-4187-A1A2-44E123688E93}" srcOrd="0" destOrd="0" parTransId="{405789FB-5CB5-40F3-8693-512964DA056B}" sibTransId="{B83BCDC1-F491-4BC2-A63F-C5A8A0A04B2E}"/>
    <dgm:cxn modelId="{68BEF8CE-ABAF-4BCA-91B0-2B9271339042}" srcId="{E1A351B7-4785-43CC-A8A7-3A7B7CF730C8}" destId="{A084A6A9-29F3-4076-8CF6-1A645A9CD5C8}" srcOrd="2" destOrd="0" parTransId="{D906D1A1-71F8-45C2-8D2A-1395E8CB9E72}" sibTransId="{B76BBEE0-E315-4689-AD47-C66575B27DE0}"/>
    <dgm:cxn modelId="{B91BE2CF-9030-4CF6-AE76-D9C2E71060EA}" type="presOf" srcId="{D15737E6-E3ED-45C9-BF77-CD9E25EAC75E}" destId="{94BA44DC-2E1E-4508-8AA3-8118C7B93856}" srcOrd="0" destOrd="0" presId="urn:microsoft.com/office/officeart/2005/8/layout/hierarchy3"/>
    <dgm:cxn modelId="{FC5651D2-E230-4E1B-BCC4-6023A7A4ED83}" type="presOf" srcId="{EB3C8B8F-BB6D-4564-9328-7E907DDA38D1}" destId="{DD12DF81-BC9F-46AE-B53F-AEA516183A05}" srcOrd="0" destOrd="0" presId="urn:microsoft.com/office/officeart/2005/8/layout/hierarchy3"/>
    <dgm:cxn modelId="{7B093ED5-BFB7-4228-8D3D-6AE9660BDC5C}" srcId="{80CD2D07-FD66-4DD5-BFB4-66FFA13612B0}" destId="{6F8E09CA-303E-4E1E-8F28-FC643CB530E6}" srcOrd="0" destOrd="0" parTransId="{7221A0AD-4B7B-4D48-B689-5DD7F94CF3DD}" sibTransId="{203C5686-DFEA-4370-A440-BA353E735FA1}"/>
    <dgm:cxn modelId="{00C660DB-FD10-4731-83B4-3C37042DB052}" type="presOf" srcId="{1375C838-8010-49AB-A797-4A5728D7E301}" destId="{7C016050-9915-4AFF-ACD6-AD97ACC60903}" srcOrd="0" destOrd="0" presId="urn:microsoft.com/office/officeart/2005/8/layout/hierarchy3"/>
    <dgm:cxn modelId="{0FA604E0-7D9E-4D4E-AB69-8BE344203CDD}" srcId="{80CD2D07-FD66-4DD5-BFB4-66FFA13612B0}" destId="{D15737E6-E3ED-45C9-BF77-CD9E25EAC75E}" srcOrd="4" destOrd="0" parTransId="{25CCA0FE-0E92-4AB1-B809-F90014B72DDC}" sibTransId="{673E821D-FE11-485B-BEB0-D151AE7046D3}"/>
    <dgm:cxn modelId="{0E6AB9E3-8ACE-437D-B1B2-317B71802D08}" type="presOf" srcId="{C5D7BDC7-5AB3-404F-9D73-A09AD5339686}" destId="{D372A214-AB00-4246-B6C2-3C4A2E4EBD5E}" srcOrd="0" destOrd="0" presId="urn:microsoft.com/office/officeart/2005/8/layout/hierarchy3"/>
    <dgm:cxn modelId="{ACF6BDEB-04C5-46A2-821D-3ABE937FE59C}" type="presOf" srcId="{1EA62D73-E521-4454-867D-D4C097E69865}" destId="{5DDA4054-65D4-417D-9BA2-5222DBE6510B}" srcOrd="0" destOrd="0" presId="urn:microsoft.com/office/officeart/2005/8/layout/hierarchy3"/>
    <dgm:cxn modelId="{66B1DEEC-2D0F-4F25-9144-0E36E73DBD62}" type="presOf" srcId="{F6DAA278-DCB5-4BB7-A65A-90BF012719FC}" destId="{90DAFFE8-0595-4173-8C12-F03B96E4DAD2}" srcOrd="0" destOrd="0" presId="urn:microsoft.com/office/officeart/2005/8/layout/hierarchy3"/>
    <dgm:cxn modelId="{A57AC9EF-2773-44D7-8B53-AD1FDEA168A0}" srcId="{5003250E-20CD-44B0-A0F4-0E0B72F34876}" destId="{9451C57D-5C7C-407C-B2E5-2052E82FF2C3}" srcOrd="2" destOrd="0" parTransId="{6BAD9417-4542-4A09-A81F-1D95BB3B1739}" sibTransId="{F08904F8-F78B-4F32-B89B-FC88EA595207}"/>
    <dgm:cxn modelId="{0F2C42F1-1AE3-496C-A0B5-C516DEE706D4}" type="presOf" srcId="{6E8C690C-33AA-4A9B-BDD3-187DA18FDA63}" destId="{A1517615-4DE3-4951-996F-AF7ADA7838FC}" srcOrd="0" destOrd="0" presId="urn:microsoft.com/office/officeart/2005/8/layout/hierarchy3"/>
    <dgm:cxn modelId="{6E3E67F4-F711-44E2-B246-B91F20E4F4EB}" type="presOf" srcId="{A084A6A9-29F3-4076-8CF6-1A645A9CD5C8}" destId="{ED896A2B-DDB7-4AEE-A6FF-A2DF5D38D4D2}" srcOrd="0" destOrd="0" presId="urn:microsoft.com/office/officeart/2005/8/layout/hierarchy3"/>
    <dgm:cxn modelId="{7A8923F6-8014-47DC-8E7A-CF56CAA66150}" type="presOf" srcId="{749A0C97-48BF-4150-84CA-7CAB840626EF}" destId="{DDCDAB90-58DB-4CEE-BBA2-CF620CBF1318}" srcOrd="0" destOrd="0" presId="urn:microsoft.com/office/officeart/2005/8/layout/hierarchy3"/>
    <dgm:cxn modelId="{A2B6EAF7-A4A3-4991-AE2C-170DEB489910}" type="presOf" srcId="{3DA43C69-6A82-41C8-9BD6-FA4E63E2FE0C}" destId="{9B4A72DD-8328-4FE2-945A-D33A3F5AB5AA}" srcOrd="0" destOrd="0" presId="urn:microsoft.com/office/officeart/2005/8/layout/hierarchy3"/>
    <dgm:cxn modelId="{4C1A31F8-7C56-4981-9DF9-F43C7887B5C4}" type="presOf" srcId="{20A2A70B-F232-4F19-9923-ED3870DBD544}" destId="{4DDF968B-3DBB-442F-A4B6-74D1B7EC088A}" srcOrd="1" destOrd="0" presId="urn:microsoft.com/office/officeart/2005/8/layout/hierarchy3"/>
    <dgm:cxn modelId="{1C1D9CFD-F405-42DF-AB39-3BEC593BE1AE}" srcId="{5003250E-20CD-44B0-A0F4-0E0B72F34876}" destId="{4F970B5A-12A0-465A-9518-EB9C4CBB685D}" srcOrd="3" destOrd="0" parTransId="{24F36F51-3BB9-497F-A951-0625B84EC144}" sibTransId="{5E6811DC-F8A5-4F56-894E-BF9412663FF7}"/>
    <dgm:cxn modelId="{0F437D8B-CBD7-4887-ABC4-5FAA1236F2A6}" type="presParOf" srcId="{D240A4DE-0856-46C8-8A67-5FFCE2FF5533}" destId="{3D1FBB0A-19A3-46CB-ACA5-43636560F798}" srcOrd="0" destOrd="0" presId="urn:microsoft.com/office/officeart/2005/8/layout/hierarchy3"/>
    <dgm:cxn modelId="{C564CDD6-347D-401E-8121-2AD21C292864}" type="presParOf" srcId="{3D1FBB0A-19A3-46CB-ACA5-43636560F798}" destId="{5A4CB9DD-7457-46C3-979D-D65C890F6B3E}" srcOrd="0" destOrd="0" presId="urn:microsoft.com/office/officeart/2005/8/layout/hierarchy3"/>
    <dgm:cxn modelId="{61165A67-C5FC-4D37-B3D5-1207582D8186}" type="presParOf" srcId="{5A4CB9DD-7457-46C3-979D-D65C890F6B3E}" destId="{CBD49CD6-B7A4-4AA3-B3CD-8D02AE2D4431}" srcOrd="0" destOrd="0" presId="urn:microsoft.com/office/officeart/2005/8/layout/hierarchy3"/>
    <dgm:cxn modelId="{6A8BAF5B-718B-4FF9-80F3-A77B479ADEC1}" type="presParOf" srcId="{5A4CB9DD-7457-46C3-979D-D65C890F6B3E}" destId="{FB54598C-F37B-4AA6-B353-4D57B98C3948}" srcOrd="1" destOrd="0" presId="urn:microsoft.com/office/officeart/2005/8/layout/hierarchy3"/>
    <dgm:cxn modelId="{3CF4843B-AAB5-40F6-AD19-28845366A110}" type="presParOf" srcId="{3D1FBB0A-19A3-46CB-ACA5-43636560F798}" destId="{00B0321E-B875-471A-ABF7-A0EDB159E635}" srcOrd="1" destOrd="0" presId="urn:microsoft.com/office/officeart/2005/8/layout/hierarchy3"/>
    <dgm:cxn modelId="{4BCA6280-BC65-4C1F-96FF-3E9666C1DDBA}" type="presParOf" srcId="{00B0321E-B875-471A-ABF7-A0EDB159E635}" destId="{4D77C73B-A837-40C7-83F9-0BB04A04F8BB}" srcOrd="0" destOrd="0" presId="urn:microsoft.com/office/officeart/2005/8/layout/hierarchy3"/>
    <dgm:cxn modelId="{250024A3-25B1-4204-BBC7-11B742268B8A}" type="presParOf" srcId="{00B0321E-B875-471A-ABF7-A0EDB159E635}" destId="{DDCDAB90-58DB-4CEE-BBA2-CF620CBF1318}" srcOrd="1" destOrd="0" presId="urn:microsoft.com/office/officeart/2005/8/layout/hierarchy3"/>
    <dgm:cxn modelId="{DE57F563-E2CE-4A36-802C-EFA8A2ED2DC4}" type="presParOf" srcId="{00B0321E-B875-471A-ABF7-A0EDB159E635}" destId="{9B4A72DD-8328-4FE2-945A-D33A3F5AB5AA}" srcOrd="2" destOrd="0" presId="urn:microsoft.com/office/officeart/2005/8/layout/hierarchy3"/>
    <dgm:cxn modelId="{CA4DC4D3-5D0C-44E1-BE48-0D75E9B91911}" type="presParOf" srcId="{00B0321E-B875-471A-ABF7-A0EDB159E635}" destId="{102C8AFF-3B26-428B-96BE-F762E716CE04}" srcOrd="3" destOrd="0" presId="urn:microsoft.com/office/officeart/2005/8/layout/hierarchy3"/>
    <dgm:cxn modelId="{ADB74761-D1C3-4111-AED4-193C3C558C26}" type="presParOf" srcId="{00B0321E-B875-471A-ABF7-A0EDB159E635}" destId="{53FCE298-7874-4659-BA0C-177C8CDC26D2}" srcOrd="4" destOrd="0" presId="urn:microsoft.com/office/officeart/2005/8/layout/hierarchy3"/>
    <dgm:cxn modelId="{267C39F3-C06D-4550-BBAB-AA3DC80470ED}" type="presParOf" srcId="{00B0321E-B875-471A-ABF7-A0EDB159E635}" destId="{3363C64D-468E-4E6E-9B84-9E178B60D1A2}" srcOrd="5" destOrd="0" presId="urn:microsoft.com/office/officeart/2005/8/layout/hierarchy3"/>
    <dgm:cxn modelId="{70EEB1B3-A29B-48D7-8411-954D0594FA73}" type="presParOf" srcId="{00B0321E-B875-471A-ABF7-A0EDB159E635}" destId="{2D8DA0B8-30BA-4DB7-B1ED-487DD104C991}" srcOrd="6" destOrd="0" presId="urn:microsoft.com/office/officeart/2005/8/layout/hierarchy3"/>
    <dgm:cxn modelId="{F41CE470-5556-4534-894C-F28EEE1606CD}" type="presParOf" srcId="{00B0321E-B875-471A-ABF7-A0EDB159E635}" destId="{94C17A93-BCBB-464D-88B7-945AA558D1E2}" srcOrd="7" destOrd="0" presId="urn:microsoft.com/office/officeart/2005/8/layout/hierarchy3"/>
    <dgm:cxn modelId="{87217C5F-4603-4041-994C-74D0BF15C8C9}" type="presParOf" srcId="{D240A4DE-0856-46C8-8A67-5FFCE2FF5533}" destId="{17484550-D404-4B02-82CC-D9A48F3028D6}" srcOrd="1" destOrd="0" presId="urn:microsoft.com/office/officeart/2005/8/layout/hierarchy3"/>
    <dgm:cxn modelId="{00FB3F0A-C7E9-4909-8F2D-B340042E708B}" type="presParOf" srcId="{17484550-D404-4B02-82CC-D9A48F3028D6}" destId="{2A570CB9-46B6-4F05-8FCD-559C0B1DEC23}" srcOrd="0" destOrd="0" presId="urn:microsoft.com/office/officeart/2005/8/layout/hierarchy3"/>
    <dgm:cxn modelId="{DDDB7788-750D-4035-A272-46432346BE07}" type="presParOf" srcId="{2A570CB9-46B6-4F05-8FCD-559C0B1DEC23}" destId="{3D0A2163-B582-43AC-9A90-7C36C79D0508}" srcOrd="0" destOrd="0" presId="urn:microsoft.com/office/officeart/2005/8/layout/hierarchy3"/>
    <dgm:cxn modelId="{A56C52F0-4690-48E7-BDFB-824A3A3BF999}" type="presParOf" srcId="{2A570CB9-46B6-4F05-8FCD-559C0B1DEC23}" destId="{C0FCB12F-A688-4CBA-A77E-A22F66791714}" srcOrd="1" destOrd="0" presId="urn:microsoft.com/office/officeart/2005/8/layout/hierarchy3"/>
    <dgm:cxn modelId="{66304679-EA02-4ADD-B5B6-CB12BF05FE87}" type="presParOf" srcId="{17484550-D404-4B02-82CC-D9A48F3028D6}" destId="{A8B9B7E9-CB63-4A68-8A51-4CAFC4C22228}" srcOrd="1" destOrd="0" presId="urn:microsoft.com/office/officeart/2005/8/layout/hierarchy3"/>
    <dgm:cxn modelId="{4DA12B55-FEEE-44EE-8847-14CD8AC6E100}" type="presParOf" srcId="{A8B9B7E9-CB63-4A68-8A51-4CAFC4C22228}" destId="{AFEBADE6-6736-473D-AD6A-FDD41FBFD28D}" srcOrd="0" destOrd="0" presId="urn:microsoft.com/office/officeart/2005/8/layout/hierarchy3"/>
    <dgm:cxn modelId="{C7EB4D63-58A4-49A1-BE27-9D982186B9AB}" type="presParOf" srcId="{A8B9B7E9-CB63-4A68-8A51-4CAFC4C22228}" destId="{0997CF95-7AC2-4049-B181-33FDAC205FD5}" srcOrd="1" destOrd="0" presId="urn:microsoft.com/office/officeart/2005/8/layout/hierarchy3"/>
    <dgm:cxn modelId="{1A26AAE9-76AC-4250-8C64-7DF438D45F9A}" type="presParOf" srcId="{A8B9B7E9-CB63-4A68-8A51-4CAFC4C22228}" destId="{A1517615-4DE3-4951-996F-AF7ADA7838FC}" srcOrd="2" destOrd="0" presId="urn:microsoft.com/office/officeart/2005/8/layout/hierarchy3"/>
    <dgm:cxn modelId="{1198E974-C24E-4923-BDA0-E0612F99BFD2}" type="presParOf" srcId="{A8B9B7E9-CB63-4A68-8A51-4CAFC4C22228}" destId="{5E2EBB24-0733-4A1B-8799-29F32A577934}" srcOrd="3" destOrd="0" presId="urn:microsoft.com/office/officeart/2005/8/layout/hierarchy3"/>
    <dgm:cxn modelId="{0BB0A71E-25C8-48CC-A22E-7BCB835D9BA1}" type="presParOf" srcId="{A8B9B7E9-CB63-4A68-8A51-4CAFC4C22228}" destId="{1FB69E67-E571-438F-BA33-44DCC5C8FA7E}" srcOrd="4" destOrd="0" presId="urn:microsoft.com/office/officeart/2005/8/layout/hierarchy3"/>
    <dgm:cxn modelId="{CF495E11-7314-4B12-BFAA-BAA35D9F0762}" type="presParOf" srcId="{A8B9B7E9-CB63-4A68-8A51-4CAFC4C22228}" destId="{ED896A2B-DDB7-4AEE-A6FF-A2DF5D38D4D2}" srcOrd="5" destOrd="0" presId="urn:microsoft.com/office/officeart/2005/8/layout/hierarchy3"/>
    <dgm:cxn modelId="{1E3657C7-BA76-4BFF-835E-6C760B72A051}" type="presParOf" srcId="{D240A4DE-0856-46C8-8A67-5FFCE2FF5533}" destId="{1664A0F1-EFF5-4669-B5A3-1F7BAB70320E}" srcOrd="2" destOrd="0" presId="urn:microsoft.com/office/officeart/2005/8/layout/hierarchy3"/>
    <dgm:cxn modelId="{1FB13C6C-D342-4218-87BB-7B70E66A0E50}" type="presParOf" srcId="{1664A0F1-EFF5-4669-B5A3-1F7BAB70320E}" destId="{3B3FB333-D543-42D0-814C-535CF4FA7068}" srcOrd="0" destOrd="0" presId="urn:microsoft.com/office/officeart/2005/8/layout/hierarchy3"/>
    <dgm:cxn modelId="{2525EEE2-623E-46A6-BAA2-98F42B355FF2}" type="presParOf" srcId="{3B3FB333-D543-42D0-814C-535CF4FA7068}" destId="{7EEC0D11-7FA5-4F9C-AD18-494B10353652}" srcOrd="0" destOrd="0" presId="urn:microsoft.com/office/officeart/2005/8/layout/hierarchy3"/>
    <dgm:cxn modelId="{1391C633-22E9-491C-B425-68F42F8A0E6B}" type="presParOf" srcId="{3B3FB333-D543-42D0-814C-535CF4FA7068}" destId="{4DDF968B-3DBB-442F-A4B6-74D1B7EC088A}" srcOrd="1" destOrd="0" presId="urn:microsoft.com/office/officeart/2005/8/layout/hierarchy3"/>
    <dgm:cxn modelId="{991DF8AB-2281-4182-8EA5-31DE18443817}" type="presParOf" srcId="{1664A0F1-EFF5-4669-B5A3-1F7BAB70320E}" destId="{0BAF3C92-384A-427D-B16A-87860BA6F0D4}" srcOrd="1" destOrd="0" presId="urn:microsoft.com/office/officeart/2005/8/layout/hierarchy3"/>
    <dgm:cxn modelId="{E9B642F2-E66E-427B-9756-655018B77A27}" type="presParOf" srcId="{0BAF3C92-384A-427D-B16A-87860BA6F0D4}" destId="{FB3BACF7-973A-4A57-8DA7-57B3C5C276E2}" srcOrd="0" destOrd="0" presId="urn:microsoft.com/office/officeart/2005/8/layout/hierarchy3"/>
    <dgm:cxn modelId="{D9EC872A-AA31-4D0D-BBAD-AC43CD57CD3B}" type="presParOf" srcId="{0BAF3C92-384A-427D-B16A-87860BA6F0D4}" destId="{DD12DF81-BC9F-46AE-B53F-AEA516183A05}" srcOrd="1" destOrd="0" presId="urn:microsoft.com/office/officeart/2005/8/layout/hierarchy3"/>
    <dgm:cxn modelId="{3AAB7633-E1B7-4379-B54A-D56DBF1C9553}" type="presParOf" srcId="{0BAF3C92-384A-427D-B16A-87860BA6F0D4}" destId="{4ACC9FE8-3BFC-4008-A259-04709DBB63CB}" srcOrd="2" destOrd="0" presId="urn:microsoft.com/office/officeart/2005/8/layout/hierarchy3"/>
    <dgm:cxn modelId="{D972B390-89F6-4032-B665-83734B57FBC2}" type="presParOf" srcId="{0BAF3C92-384A-427D-B16A-87860BA6F0D4}" destId="{75D775FF-64FB-46FD-86C8-4C32B1241413}" srcOrd="3" destOrd="0" presId="urn:microsoft.com/office/officeart/2005/8/layout/hierarchy3"/>
    <dgm:cxn modelId="{696AF7C3-8A6C-4309-8EF8-EF510E2F92C5}" type="presParOf" srcId="{D240A4DE-0856-46C8-8A67-5FFCE2FF5533}" destId="{C9E29D40-185D-400F-98D2-D6C0725C78B4}" srcOrd="3" destOrd="0" presId="urn:microsoft.com/office/officeart/2005/8/layout/hierarchy3"/>
    <dgm:cxn modelId="{01140F03-B1D4-4924-A8E2-0AEBA410E2A5}" type="presParOf" srcId="{C9E29D40-185D-400F-98D2-D6C0725C78B4}" destId="{9AC0CA39-557F-43BA-97E2-0346DE3CE58F}" srcOrd="0" destOrd="0" presId="urn:microsoft.com/office/officeart/2005/8/layout/hierarchy3"/>
    <dgm:cxn modelId="{5696DF0D-9E78-44A7-80A4-E95CA39C5A94}" type="presParOf" srcId="{9AC0CA39-557F-43BA-97E2-0346DE3CE58F}" destId="{D372A214-AB00-4246-B6C2-3C4A2E4EBD5E}" srcOrd="0" destOrd="0" presId="urn:microsoft.com/office/officeart/2005/8/layout/hierarchy3"/>
    <dgm:cxn modelId="{B99E832E-B414-454C-91E3-D2A33658BBE4}" type="presParOf" srcId="{9AC0CA39-557F-43BA-97E2-0346DE3CE58F}" destId="{9003A84E-D6C8-49A1-BD67-DB0926D629A1}" srcOrd="1" destOrd="0" presId="urn:microsoft.com/office/officeart/2005/8/layout/hierarchy3"/>
    <dgm:cxn modelId="{3BF98817-486C-4713-BDDC-639741E33438}" type="presParOf" srcId="{C9E29D40-185D-400F-98D2-D6C0725C78B4}" destId="{BC38DF74-0DBD-4327-B3DB-23311CDFB8AB}" srcOrd="1" destOrd="0" presId="urn:microsoft.com/office/officeart/2005/8/layout/hierarchy3"/>
    <dgm:cxn modelId="{6B2E2643-71A6-4A54-98E9-0FB1395A686F}" type="presParOf" srcId="{BC38DF74-0DBD-4327-B3DB-23311CDFB8AB}" destId="{4275E1A4-E80F-4215-AF3D-35789A111C9B}" srcOrd="0" destOrd="0" presId="urn:microsoft.com/office/officeart/2005/8/layout/hierarchy3"/>
    <dgm:cxn modelId="{03F2A721-169B-4977-AF98-B882C42F834C}" type="presParOf" srcId="{BC38DF74-0DBD-4327-B3DB-23311CDFB8AB}" destId="{7A1703A2-F828-4DB4-9B8C-D16EE05398AF}" srcOrd="1" destOrd="0" presId="urn:microsoft.com/office/officeart/2005/8/layout/hierarchy3"/>
    <dgm:cxn modelId="{24B77C8D-C976-42AB-81DA-A821F9549D6D}" type="presParOf" srcId="{BC38DF74-0DBD-4327-B3DB-23311CDFB8AB}" destId="{CDEF28B1-339E-482C-ABDC-A829120BDEBA}" srcOrd="2" destOrd="0" presId="urn:microsoft.com/office/officeart/2005/8/layout/hierarchy3"/>
    <dgm:cxn modelId="{90C5777F-C28A-46A2-B3D0-0F94CAB11F41}" type="presParOf" srcId="{BC38DF74-0DBD-4327-B3DB-23311CDFB8AB}" destId="{48414FC2-2A3F-4334-A585-0AA7FEE901CB}" srcOrd="3" destOrd="0" presId="urn:microsoft.com/office/officeart/2005/8/layout/hierarchy3"/>
    <dgm:cxn modelId="{055A7176-7721-4AAB-AF7B-53F8D92BD28D}" type="presParOf" srcId="{D240A4DE-0856-46C8-8A67-5FFCE2FF5533}" destId="{801CFA63-7CF7-43B3-B539-434B3196B0F6}" srcOrd="4" destOrd="0" presId="urn:microsoft.com/office/officeart/2005/8/layout/hierarchy3"/>
    <dgm:cxn modelId="{B345BD58-0ABD-49C7-95C4-CB82FB934625}" type="presParOf" srcId="{801CFA63-7CF7-43B3-B539-434B3196B0F6}" destId="{85247AFC-4EF1-430A-ACBD-23AE17ACC352}" srcOrd="0" destOrd="0" presId="urn:microsoft.com/office/officeart/2005/8/layout/hierarchy3"/>
    <dgm:cxn modelId="{F3E3E971-EFAF-4E01-8E19-1BFB205A63AA}" type="presParOf" srcId="{85247AFC-4EF1-430A-ACBD-23AE17ACC352}" destId="{8EC7D2B4-E52C-408C-877E-69740E1028F8}" srcOrd="0" destOrd="0" presId="urn:microsoft.com/office/officeart/2005/8/layout/hierarchy3"/>
    <dgm:cxn modelId="{4030B225-6CF7-470B-B023-0B8C1A176E9A}" type="presParOf" srcId="{85247AFC-4EF1-430A-ACBD-23AE17ACC352}" destId="{DB207686-7C0B-4AF8-826F-68F1D644E02C}" srcOrd="1" destOrd="0" presId="urn:microsoft.com/office/officeart/2005/8/layout/hierarchy3"/>
    <dgm:cxn modelId="{B9F2B1F1-7488-4137-B3DB-BEC611AB3640}" type="presParOf" srcId="{801CFA63-7CF7-43B3-B539-434B3196B0F6}" destId="{16666E57-0575-4FC0-9A2D-DDE0190A0A2F}" srcOrd="1" destOrd="0" presId="urn:microsoft.com/office/officeart/2005/8/layout/hierarchy3"/>
    <dgm:cxn modelId="{65CDF82A-B84B-4D07-87FC-68820E3D68D5}" type="presParOf" srcId="{16666E57-0575-4FC0-9A2D-DDE0190A0A2F}" destId="{BD1C04C8-4588-424D-9DB5-DD8A25BB9896}" srcOrd="0" destOrd="0" presId="urn:microsoft.com/office/officeart/2005/8/layout/hierarchy3"/>
    <dgm:cxn modelId="{7F8320E6-210E-4558-ACB2-80F21282F17C}" type="presParOf" srcId="{16666E57-0575-4FC0-9A2D-DDE0190A0A2F}" destId="{11268FEF-4EC9-4BA5-A9A6-1838A2AF9157}" srcOrd="1" destOrd="0" presId="urn:microsoft.com/office/officeart/2005/8/layout/hierarchy3"/>
    <dgm:cxn modelId="{2EBFF182-AFFE-4C29-9827-362559D0CB70}" type="presParOf" srcId="{16666E57-0575-4FC0-9A2D-DDE0190A0A2F}" destId="{D3F4FAEB-7831-4592-B2CB-6D46EDDB1146}" srcOrd="2" destOrd="0" presId="urn:microsoft.com/office/officeart/2005/8/layout/hierarchy3"/>
    <dgm:cxn modelId="{B6A12057-EEF8-418F-AA40-A2B7BCDEF15F}" type="presParOf" srcId="{16666E57-0575-4FC0-9A2D-DDE0190A0A2F}" destId="{AF3BA3A2-69D6-4556-A876-9CFBA59D9F4A}" srcOrd="3" destOrd="0" presId="urn:microsoft.com/office/officeart/2005/8/layout/hierarchy3"/>
    <dgm:cxn modelId="{1C2025AD-A748-46E8-A082-4568D9758EDD}" type="presParOf" srcId="{16666E57-0575-4FC0-9A2D-DDE0190A0A2F}" destId="{C12C1D2B-6562-4D2D-A1F2-9AF5EC759636}" srcOrd="4" destOrd="0" presId="urn:microsoft.com/office/officeart/2005/8/layout/hierarchy3"/>
    <dgm:cxn modelId="{E194F07C-4B3A-4B54-A6D7-936081F1321E}" type="presParOf" srcId="{16666E57-0575-4FC0-9A2D-DDE0190A0A2F}" destId="{46E428C3-FB0D-4683-8A6E-F741BEE245FD}" srcOrd="5" destOrd="0" presId="urn:microsoft.com/office/officeart/2005/8/layout/hierarchy3"/>
    <dgm:cxn modelId="{A6A66BC4-2AEB-41B4-8AC7-92F1E4CFA12C}" type="presParOf" srcId="{16666E57-0575-4FC0-9A2D-DDE0190A0A2F}" destId="{40AADF4B-FB0F-45FF-A36A-16B467DBBE0D}" srcOrd="6" destOrd="0" presId="urn:microsoft.com/office/officeart/2005/8/layout/hierarchy3"/>
    <dgm:cxn modelId="{4753B2CB-23C8-4287-B99E-A8DA7312108F}" type="presParOf" srcId="{16666E57-0575-4FC0-9A2D-DDE0190A0A2F}" destId="{C922A76B-9953-4331-9A02-35326D03094D}" srcOrd="7" destOrd="0" presId="urn:microsoft.com/office/officeart/2005/8/layout/hierarchy3"/>
    <dgm:cxn modelId="{3C0D632A-9D2B-40FE-A856-791375E3830F}" type="presParOf" srcId="{16666E57-0575-4FC0-9A2D-DDE0190A0A2F}" destId="{D44BACA7-1F3A-4481-BB96-AD82F01F8C73}" srcOrd="8" destOrd="0" presId="urn:microsoft.com/office/officeart/2005/8/layout/hierarchy3"/>
    <dgm:cxn modelId="{93B3137A-7D9F-4952-962D-ABF45A83E79C}" type="presParOf" srcId="{16666E57-0575-4FC0-9A2D-DDE0190A0A2F}" destId="{94BA44DC-2E1E-4508-8AA3-8118C7B93856}" srcOrd="9" destOrd="0" presId="urn:microsoft.com/office/officeart/2005/8/layout/hierarchy3"/>
    <dgm:cxn modelId="{E4E57FF4-16B0-4320-9669-4D403E832565}" type="presParOf" srcId="{D240A4DE-0856-46C8-8A67-5FFCE2FF5533}" destId="{E5420758-6D8D-47D6-8D58-75B4D5175EB8}" srcOrd="5" destOrd="0" presId="urn:microsoft.com/office/officeart/2005/8/layout/hierarchy3"/>
    <dgm:cxn modelId="{DE24CFE1-87C0-4989-B95A-584B87935D77}" type="presParOf" srcId="{E5420758-6D8D-47D6-8D58-75B4D5175EB8}" destId="{6AFD658D-7DA5-4BCC-B321-0D07B98A3BD2}" srcOrd="0" destOrd="0" presId="urn:microsoft.com/office/officeart/2005/8/layout/hierarchy3"/>
    <dgm:cxn modelId="{712017A1-67D9-47C5-846E-0374E322DE80}" type="presParOf" srcId="{6AFD658D-7DA5-4BCC-B321-0D07B98A3BD2}" destId="{7C016050-9915-4AFF-ACD6-AD97ACC60903}" srcOrd="0" destOrd="0" presId="urn:microsoft.com/office/officeart/2005/8/layout/hierarchy3"/>
    <dgm:cxn modelId="{29BD039A-1064-478B-B498-6FD168702345}" type="presParOf" srcId="{6AFD658D-7DA5-4BCC-B321-0D07B98A3BD2}" destId="{010FCD6B-458E-4D73-9723-FC4054285BF9}" srcOrd="1" destOrd="0" presId="urn:microsoft.com/office/officeart/2005/8/layout/hierarchy3"/>
    <dgm:cxn modelId="{C1B61387-B7CB-4D4E-B4F6-73F95834423D}" type="presParOf" srcId="{E5420758-6D8D-47D6-8D58-75B4D5175EB8}" destId="{B4618A1E-1058-4198-94B7-D50D205EF0D8}" srcOrd="1" destOrd="0" presId="urn:microsoft.com/office/officeart/2005/8/layout/hierarchy3"/>
    <dgm:cxn modelId="{6F8FEBAF-43E9-4B38-9729-8595118D421F}" type="presParOf" srcId="{B4618A1E-1058-4198-94B7-D50D205EF0D8}" destId="{F6085B84-2AB1-41F7-A683-80A5504F1C45}" srcOrd="0" destOrd="0" presId="urn:microsoft.com/office/officeart/2005/8/layout/hierarchy3"/>
    <dgm:cxn modelId="{B3C216AD-C926-4B08-A499-7D3CED041D8E}" type="presParOf" srcId="{B4618A1E-1058-4198-94B7-D50D205EF0D8}" destId="{264EDD26-87E6-4D4E-A39A-23CCD9840180}" srcOrd="1" destOrd="0" presId="urn:microsoft.com/office/officeart/2005/8/layout/hierarchy3"/>
    <dgm:cxn modelId="{DDFB012D-0CAF-4BCC-93F1-503F30F26C37}" type="presParOf" srcId="{B4618A1E-1058-4198-94B7-D50D205EF0D8}" destId="{92781274-89B9-4129-816E-2367BB616E30}" srcOrd="2" destOrd="0" presId="urn:microsoft.com/office/officeart/2005/8/layout/hierarchy3"/>
    <dgm:cxn modelId="{0EFE712B-9547-4B8D-A0DE-26984A3C71F3}" type="presParOf" srcId="{B4618A1E-1058-4198-94B7-D50D205EF0D8}" destId="{90DAFFE8-0595-4173-8C12-F03B96E4DAD2}" srcOrd="3" destOrd="0" presId="urn:microsoft.com/office/officeart/2005/8/layout/hierarchy3"/>
    <dgm:cxn modelId="{737224C1-C803-4223-B138-2A9783D54F44}" type="presParOf" srcId="{B4618A1E-1058-4198-94B7-D50D205EF0D8}" destId="{5DDA4054-65D4-417D-9BA2-5222DBE6510B}" srcOrd="4" destOrd="0" presId="urn:microsoft.com/office/officeart/2005/8/layout/hierarchy3"/>
    <dgm:cxn modelId="{FC059AE5-9B76-4F8F-B8B8-42E2086C1A5A}" type="presParOf" srcId="{B4618A1E-1058-4198-94B7-D50D205EF0D8}" destId="{A3428CA6-916B-4C94-940B-1834D26A6874}" srcOrd="5" destOrd="0" presId="urn:microsoft.com/office/officeart/2005/8/layout/hierarchy3"/>
    <dgm:cxn modelId="{6D8703F9-7FEA-4AEE-B492-DCED4CF6F792}" type="presParOf" srcId="{B4618A1E-1058-4198-94B7-D50D205EF0D8}" destId="{5D54C838-428C-485F-9EEB-6481C874CFA4}" srcOrd="6" destOrd="0" presId="urn:microsoft.com/office/officeart/2005/8/layout/hierarchy3"/>
    <dgm:cxn modelId="{03F8AA4F-4587-47B5-96FC-84A5B343CFB7}" type="presParOf" srcId="{B4618A1E-1058-4198-94B7-D50D205EF0D8}" destId="{ADEF959A-0550-4B78-B909-7FB176100732}" srcOrd="7" destOrd="0" presId="urn:microsoft.com/office/officeart/2005/8/layout/hierarchy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05B6AB-981E-4523-8EF5-8F73D78D09AB}" type="doc">
      <dgm:prSet loTypeId="urn:microsoft.com/office/officeart/2005/8/layout/hierarchy4" loCatId="list" qsTypeId="urn:microsoft.com/office/officeart/2005/8/quickstyle/simple5" qsCatId="simple" csTypeId="urn:microsoft.com/office/officeart/2005/8/colors/colorful4" csCatId="colorful" phldr="1"/>
      <dgm:spPr/>
      <dgm:t>
        <a:bodyPr/>
        <a:lstStyle/>
        <a:p>
          <a:endParaRPr lang="en-AU"/>
        </a:p>
      </dgm:t>
    </dgm:pt>
    <dgm:pt modelId="{9D7AF8C0-7C6E-43B0-A389-914FBAEC26D1}">
      <dgm:prSet custT="1"/>
      <dgm:spPr>
        <a:solidFill>
          <a:schemeClr val="accent2"/>
        </a:solidFill>
      </dgm:spPr>
      <dgm:t>
        <a:bodyPr vert="horz"/>
        <a:lstStyle/>
        <a:p>
          <a:r>
            <a:rPr lang="en-AU" sz="2000" dirty="0">
              <a:latin typeface="Calibri" panose="020F0502020204030204" pitchFamily="34" charset="0"/>
              <a:ea typeface="Calibri" panose="020F0502020204030204" pitchFamily="34" charset="0"/>
              <a:cs typeface="Calibri" panose="020F0502020204030204" pitchFamily="34" charset="0"/>
            </a:rPr>
            <a:t>Technology review and refresh</a:t>
          </a:r>
        </a:p>
      </dgm:t>
    </dgm:pt>
    <dgm:pt modelId="{B456E0D7-7DD5-48F5-B2FB-9AB78EB56A55}" type="parTrans" cxnId="{3613B8F7-FB38-48C5-8050-F0E693CD3E9B}">
      <dgm:prSet/>
      <dgm:spPr/>
      <dgm:t>
        <a:bodyPr/>
        <a:lstStyle/>
        <a:p>
          <a:endParaRPr lang="en-AU"/>
        </a:p>
      </dgm:t>
    </dgm:pt>
    <dgm:pt modelId="{31BE453F-00C3-4CEF-A26C-1AD4BA71F089}" type="sibTrans" cxnId="{3613B8F7-FB38-48C5-8050-F0E693CD3E9B}">
      <dgm:prSet/>
      <dgm:spPr/>
      <dgm:t>
        <a:bodyPr/>
        <a:lstStyle/>
        <a:p>
          <a:endParaRPr lang="en-AU"/>
        </a:p>
      </dgm:t>
    </dgm:pt>
    <dgm:pt modelId="{C2721060-E39A-4BCD-BA1B-CE049A6FEAB5}">
      <dgm:prSet custT="1"/>
      <dgm:spPr>
        <a:solidFill>
          <a:srgbClr val="00428B"/>
        </a:solidFill>
        <a:ln>
          <a:no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r>
            <a:rPr lang="en-AU" sz="2000" kern="1200" dirty="0">
              <a:latin typeface="Calibri" panose="020F0502020204030204" pitchFamily="34" charset="0"/>
              <a:ea typeface="Calibri" panose="020F0502020204030204" pitchFamily="34" charset="0"/>
              <a:cs typeface="Calibri" panose="020F0502020204030204" pitchFamily="34" charset="0"/>
            </a:rPr>
            <a:t>Deeper </a:t>
          </a:r>
          <a:r>
            <a:rPr lang="en-AU" sz="20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risk</a:t>
          </a:r>
          <a:r>
            <a:rPr lang="en-AU" sz="2000" kern="1200" dirty="0">
              <a:latin typeface="Calibri" panose="020F0502020204030204" pitchFamily="34" charset="0"/>
              <a:ea typeface="Calibri" panose="020F0502020204030204" pitchFamily="34" charset="0"/>
              <a:cs typeface="Calibri" panose="020F0502020204030204" pitchFamily="34" charset="0"/>
            </a:rPr>
            <a:t> </a:t>
          </a:r>
        </a:p>
        <a:p>
          <a:r>
            <a:rPr lang="en-AU" sz="2000" kern="1200" dirty="0">
              <a:latin typeface="Calibri" panose="020F0502020204030204" pitchFamily="34" charset="0"/>
              <a:ea typeface="Calibri" panose="020F0502020204030204" pitchFamily="34" charset="0"/>
              <a:cs typeface="Calibri" panose="020F0502020204030204" pitchFamily="34" charset="0"/>
            </a:rPr>
            <a:t>&amp; issue collaboration</a:t>
          </a:r>
        </a:p>
      </dgm:t>
    </dgm:pt>
    <dgm:pt modelId="{D104FF73-73B8-48C5-B4A7-5695457A2F0A}" type="parTrans" cxnId="{1CCF9C5F-50BD-4E18-8BCC-3A595F5E98D9}">
      <dgm:prSet/>
      <dgm:spPr/>
      <dgm:t>
        <a:bodyPr/>
        <a:lstStyle/>
        <a:p>
          <a:endParaRPr lang="en-AU"/>
        </a:p>
      </dgm:t>
    </dgm:pt>
    <dgm:pt modelId="{536673AA-BA0F-4BA6-AD5F-2B9A093E98DF}" type="sibTrans" cxnId="{1CCF9C5F-50BD-4E18-8BCC-3A595F5E98D9}">
      <dgm:prSet/>
      <dgm:spPr/>
      <dgm:t>
        <a:bodyPr/>
        <a:lstStyle/>
        <a:p>
          <a:endParaRPr lang="en-AU"/>
        </a:p>
      </dgm:t>
    </dgm:pt>
    <dgm:pt modelId="{BD94D066-132B-45DD-84FC-D2F4A3A3BE86}">
      <dgm:prSet custT="1"/>
      <dgm:spPr>
        <a:solidFill>
          <a:srgbClr val="00428B"/>
        </a:solidFill>
        <a:ln>
          <a:no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r>
            <a:rPr lang="en-AU" sz="2000" kern="1200" dirty="0">
              <a:latin typeface="Calibri" panose="020F0502020204030204" pitchFamily="34" charset="0"/>
              <a:ea typeface="Calibri" panose="020F0502020204030204" pitchFamily="34" charset="0"/>
              <a:cs typeface="Calibri" panose="020F0502020204030204" pitchFamily="34" charset="0"/>
            </a:rPr>
            <a:t>More </a:t>
          </a:r>
          <a:r>
            <a:rPr lang="en-AU" sz="20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engagement</a:t>
          </a:r>
          <a:r>
            <a:rPr lang="en-AU" sz="2000" kern="1200" dirty="0">
              <a:latin typeface="Calibri" panose="020F0502020204030204" pitchFamily="34" charset="0"/>
              <a:ea typeface="Calibri" panose="020F0502020204030204" pitchFamily="34" charset="0"/>
              <a:cs typeface="Calibri" panose="020F0502020204030204" pitchFamily="34" charset="0"/>
            </a:rPr>
            <a:t> with 3rd party collaborations</a:t>
          </a:r>
        </a:p>
      </dgm:t>
    </dgm:pt>
    <dgm:pt modelId="{1F742129-85F0-42F7-92B6-A0D8BC8B97B5}" type="parTrans" cxnId="{59B0DBCA-25DE-4ACA-9110-E3266BC18F1C}">
      <dgm:prSet/>
      <dgm:spPr/>
      <dgm:t>
        <a:bodyPr/>
        <a:lstStyle/>
        <a:p>
          <a:endParaRPr lang="en-AU"/>
        </a:p>
      </dgm:t>
    </dgm:pt>
    <dgm:pt modelId="{B0EB0416-B038-48B8-BB99-35C089008465}" type="sibTrans" cxnId="{59B0DBCA-25DE-4ACA-9110-E3266BC18F1C}">
      <dgm:prSet/>
      <dgm:spPr/>
      <dgm:t>
        <a:bodyPr/>
        <a:lstStyle/>
        <a:p>
          <a:endParaRPr lang="en-AU"/>
        </a:p>
      </dgm:t>
    </dgm:pt>
    <dgm:pt modelId="{0BA9FF9A-2684-460A-980D-AE0DC4D25587}">
      <dgm:prSet custT="1"/>
      <dgm:spPr>
        <a:solidFill>
          <a:srgbClr val="00428B"/>
        </a:solidFill>
        <a:ln>
          <a:no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r>
            <a:rPr lang="en-AU" sz="2000" kern="1200" dirty="0">
              <a:latin typeface="Calibri" panose="020F0502020204030204" pitchFamily="34" charset="0"/>
              <a:ea typeface="Calibri" panose="020F0502020204030204" pitchFamily="34" charset="0"/>
              <a:cs typeface="Calibri" panose="020F0502020204030204" pitchFamily="34" charset="0"/>
            </a:rPr>
            <a:t>Capability uplift in light of </a:t>
          </a:r>
          <a:r>
            <a:rPr lang="en-AU" sz="20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legislation</a:t>
          </a:r>
          <a:r>
            <a:rPr lang="en-AU" sz="2000" kern="1200" dirty="0">
              <a:latin typeface="Calibri" panose="020F0502020204030204" pitchFamily="34" charset="0"/>
              <a:ea typeface="Calibri" panose="020F0502020204030204" pitchFamily="34" charset="0"/>
              <a:cs typeface="Calibri" panose="020F0502020204030204" pitchFamily="34" charset="0"/>
            </a:rPr>
            <a:t> changes </a:t>
          </a:r>
        </a:p>
      </dgm:t>
    </dgm:pt>
    <dgm:pt modelId="{385CA0ED-83F9-45E9-94AB-088ECECC6F8D}" type="parTrans" cxnId="{A34E0DFC-270A-42E5-BA6E-11B677830C73}">
      <dgm:prSet/>
      <dgm:spPr/>
      <dgm:t>
        <a:bodyPr/>
        <a:lstStyle/>
        <a:p>
          <a:endParaRPr lang="en-AU"/>
        </a:p>
      </dgm:t>
    </dgm:pt>
    <dgm:pt modelId="{22C17E8F-8D40-4152-B317-48FAD4C94B00}" type="sibTrans" cxnId="{A34E0DFC-270A-42E5-BA6E-11B677830C73}">
      <dgm:prSet/>
      <dgm:spPr/>
      <dgm:t>
        <a:bodyPr/>
        <a:lstStyle/>
        <a:p>
          <a:endParaRPr lang="en-AU"/>
        </a:p>
      </dgm:t>
    </dgm:pt>
    <dgm:pt modelId="{83ED7FDB-8E6B-488D-8C8A-04A901ED332F}">
      <dgm:prSet custT="1"/>
      <dgm:spPr/>
      <dgm:t>
        <a:bodyPr/>
        <a:lstStyle/>
        <a:p>
          <a:r>
            <a:rPr lang="en-AU" sz="2400" dirty="0"/>
            <a:t>Exciting Opportunities in 2024</a:t>
          </a:r>
          <a:endParaRPr lang="en-AU" sz="2400" dirty="0">
            <a:latin typeface="Calibri" panose="020F0502020204030204" pitchFamily="34" charset="0"/>
            <a:ea typeface="Calibri" panose="020F0502020204030204" pitchFamily="34" charset="0"/>
            <a:cs typeface="Calibri" panose="020F0502020204030204" pitchFamily="34" charset="0"/>
          </a:endParaRPr>
        </a:p>
      </dgm:t>
    </dgm:pt>
    <dgm:pt modelId="{773F86B9-C691-4056-ACD9-D5544B736867}" type="parTrans" cxnId="{2F3A4A77-CFB9-4228-AEA5-6CD39164961A}">
      <dgm:prSet/>
      <dgm:spPr/>
      <dgm:t>
        <a:bodyPr/>
        <a:lstStyle/>
        <a:p>
          <a:endParaRPr lang="en-AU"/>
        </a:p>
      </dgm:t>
    </dgm:pt>
    <dgm:pt modelId="{151742C9-A8F2-4C46-8C3E-CE98A51050D7}" type="sibTrans" cxnId="{2F3A4A77-CFB9-4228-AEA5-6CD39164961A}">
      <dgm:prSet/>
      <dgm:spPr/>
      <dgm:t>
        <a:bodyPr/>
        <a:lstStyle/>
        <a:p>
          <a:endParaRPr lang="en-AU"/>
        </a:p>
      </dgm:t>
    </dgm:pt>
    <dgm:pt modelId="{5B987A3F-B278-4BD0-836E-0E3AB4BACBCD}" type="pres">
      <dgm:prSet presAssocID="{0C05B6AB-981E-4523-8EF5-8F73D78D09AB}" presName="Name0" presStyleCnt="0">
        <dgm:presLayoutVars>
          <dgm:chPref val="1"/>
          <dgm:dir/>
          <dgm:animOne val="branch"/>
          <dgm:animLvl val="lvl"/>
          <dgm:resizeHandles/>
        </dgm:presLayoutVars>
      </dgm:prSet>
      <dgm:spPr/>
    </dgm:pt>
    <dgm:pt modelId="{69C80C5B-B3BB-45D1-AEFF-E87AB808BC28}" type="pres">
      <dgm:prSet presAssocID="{83ED7FDB-8E6B-488D-8C8A-04A901ED332F}" presName="vertOne" presStyleCnt="0"/>
      <dgm:spPr/>
    </dgm:pt>
    <dgm:pt modelId="{2E9615FB-4AF7-4716-AE61-E616881F20F5}" type="pres">
      <dgm:prSet presAssocID="{83ED7FDB-8E6B-488D-8C8A-04A901ED332F}" presName="txOne" presStyleLbl="node0" presStyleIdx="0" presStyleCnt="1" custLinFactNeighborX="-16" custLinFactNeighborY="-139">
        <dgm:presLayoutVars>
          <dgm:chPref val="3"/>
        </dgm:presLayoutVars>
      </dgm:prSet>
      <dgm:spPr/>
    </dgm:pt>
    <dgm:pt modelId="{D7CEAB55-5E22-42F2-A231-F88CF0292AE8}" type="pres">
      <dgm:prSet presAssocID="{83ED7FDB-8E6B-488D-8C8A-04A901ED332F}" presName="parTransOne" presStyleCnt="0"/>
      <dgm:spPr/>
    </dgm:pt>
    <dgm:pt modelId="{5C664FA4-E4AB-4707-8318-8B9B742F13BA}" type="pres">
      <dgm:prSet presAssocID="{83ED7FDB-8E6B-488D-8C8A-04A901ED332F}" presName="horzOne" presStyleCnt="0"/>
      <dgm:spPr/>
    </dgm:pt>
    <dgm:pt modelId="{190C09DA-D6B7-41E8-AB6C-A0A69585EF5C}" type="pres">
      <dgm:prSet presAssocID="{9D7AF8C0-7C6E-43B0-A389-914FBAEC26D1}" presName="vertTwo" presStyleCnt="0"/>
      <dgm:spPr/>
    </dgm:pt>
    <dgm:pt modelId="{3499BEB8-5429-4F88-9C7B-8EC69B3C132E}" type="pres">
      <dgm:prSet presAssocID="{9D7AF8C0-7C6E-43B0-A389-914FBAEC26D1}" presName="txTwo" presStyleLbl="node2" presStyleIdx="0" presStyleCnt="4">
        <dgm:presLayoutVars>
          <dgm:chPref val="3"/>
        </dgm:presLayoutVars>
      </dgm:prSet>
      <dgm:spPr/>
    </dgm:pt>
    <dgm:pt modelId="{110EE229-8F11-466E-8AF5-67C7AC7176CE}" type="pres">
      <dgm:prSet presAssocID="{9D7AF8C0-7C6E-43B0-A389-914FBAEC26D1}" presName="horzTwo" presStyleCnt="0"/>
      <dgm:spPr/>
    </dgm:pt>
    <dgm:pt modelId="{E93F859F-A5BD-4893-8357-9B01F102FBE6}" type="pres">
      <dgm:prSet presAssocID="{31BE453F-00C3-4CEF-A26C-1AD4BA71F089}" presName="sibSpaceTwo" presStyleCnt="0"/>
      <dgm:spPr/>
    </dgm:pt>
    <dgm:pt modelId="{FDFB2357-3BED-4DF8-B2E6-521E438AB19F}" type="pres">
      <dgm:prSet presAssocID="{C2721060-E39A-4BCD-BA1B-CE049A6FEAB5}" presName="vertTwo" presStyleCnt="0"/>
      <dgm:spPr/>
    </dgm:pt>
    <dgm:pt modelId="{48520409-48A8-4B32-B626-6E334B059F94}" type="pres">
      <dgm:prSet presAssocID="{C2721060-E39A-4BCD-BA1B-CE049A6FEAB5}" presName="txTwo" presStyleLbl="node2" presStyleIdx="1" presStyleCnt="4">
        <dgm:presLayoutVars>
          <dgm:chPref val="3"/>
        </dgm:presLayoutVars>
      </dgm:prSet>
      <dgm:spPr>
        <a:xfrm>
          <a:off x="2810812" y="1228073"/>
          <a:ext cx="2591356" cy="957357"/>
        </a:xfrm>
        <a:prstGeom prst="roundRect">
          <a:avLst>
            <a:gd name="adj" fmla="val 10000"/>
          </a:avLst>
        </a:prstGeom>
      </dgm:spPr>
    </dgm:pt>
    <dgm:pt modelId="{20A9E452-1EAA-4C4F-8907-56F8461ED7B8}" type="pres">
      <dgm:prSet presAssocID="{C2721060-E39A-4BCD-BA1B-CE049A6FEAB5}" presName="horzTwo" presStyleCnt="0"/>
      <dgm:spPr/>
    </dgm:pt>
    <dgm:pt modelId="{FFBFE0F1-AABB-40CA-9C08-F788D8677FDD}" type="pres">
      <dgm:prSet presAssocID="{536673AA-BA0F-4BA6-AD5F-2B9A093E98DF}" presName="sibSpaceTwo" presStyleCnt="0"/>
      <dgm:spPr/>
    </dgm:pt>
    <dgm:pt modelId="{B77733A7-E57F-47BF-8F7D-1B6191CB275D}" type="pres">
      <dgm:prSet presAssocID="{BD94D066-132B-45DD-84FC-D2F4A3A3BE86}" presName="vertTwo" presStyleCnt="0"/>
      <dgm:spPr/>
    </dgm:pt>
    <dgm:pt modelId="{9C1B1CCB-5A38-4431-BBA9-9B35868E0769}" type="pres">
      <dgm:prSet presAssocID="{BD94D066-132B-45DD-84FC-D2F4A3A3BE86}" presName="txTwo" presStyleLbl="node2" presStyleIdx="2" presStyleCnt="4">
        <dgm:presLayoutVars>
          <dgm:chPref val="3"/>
        </dgm:presLayoutVars>
      </dgm:prSet>
      <dgm:spPr>
        <a:xfrm>
          <a:off x="5619842" y="1228073"/>
          <a:ext cx="2591356" cy="957357"/>
        </a:xfrm>
        <a:prstGeom prst="roundRect">
          <a:avLst>
            <a:gd name="adj" fmla="val 10000"/>
          </a:avLst>
        </a:prstGeom>
      </dgm:spPr>
    </dgm:pt>
    <dgm:pt modelId="{7C59C0F4-8B72-47D3-8799-04153D1131B2}" type="pres">
      <dgm:prSet presAssocID="{BD94D066-132B-45DD-84FC-D2F4A3A3BE86}" presName="horzTwo" presStyleCnt="0"/>
      <dgm:spPr/>
    </dgm:pt>
    <dgm:pt modelId="{E5ADACB1-CB85-4202-A699-DA7061FCB64B}" type="pres">
      <dgm:prSet presAssocID="{B0EB0416-B038-48B8-BB99-35C089008465}" presName="sibSpaceTwo" presStyleCnt="0"/>
      <dgm:spPr/>
    </dgm:pt>
    <dgm:pt modelId="{B80761D7-CFFB-49DD-856C-A282505A7454}" type="pres">
      <dgm:prSet presAssocID="{0BA9FF9A-2684-460A-980D-AE0DC4D25587}" presName="vertTwo" presStyleCnt="0"/>
      <dgm:spPr/>
    </dgm:pt>
    <dgm:pt modelId="{7BFA812D-7C8E-4F52-BD34-D95A8FA2A780}" type="pres">
      <dgm:prSet presAssocID="{0BA9FF9A-2684-460A-980D-AE0DC4D25587}" presName="txTwo" presStyleLbl="node2" presStyleIdx="3" presStyleCnt="4">
        <dgm:presLayoutVars>
          <dgm:chPref val="3"/>
        </dgm:presLayoutVars>
      </dgm:prSet>
      <dgm:spPr>
        <a:xfrm>
          <a:off x="8428873" y="1228073"/>
          <a:ext cx="2591356" cy="957357"/>
        </a:xfrm>
        <a:prstGeom prst="roundRect">
          <a:avLst>
            <a:gd name="adj" fmla="val 10000"/>
          </a:avLst>
        </a:prstGeom>
      </dgm:spPr>
    </dgm:pt>
    <dgm:pt modelId="{33033479-14C2-4149-90E0-09034C180384}" type="pres">
      <dgm:prSet presAssocID="{0BA9FF9A-2684-460A-980D-AE0DC4D25587}" presName="horzTwo" presStyleCnt="0"/>
      <dgm:spPr/>
    </dgm:pt>
  </dgm:ptLst>
  <dgm:cxnLst>
    <dgm:cxn modelId="{87A1A603-F67E-4A8F-8652-8EEFABA1BB15}" type="presOf" srcId="{0C05B6AB-981E-4523-8EF5-8F73D78D09AB}" destId="{5B987A3F-B278-4BD0-836E-0E3AB4BACBCD}" srcOrd="0" destOrd="0" presId="urn:microsoft.com/office/officeart/2005/8/layout/hierarchy4"/>
    <dgm:cxn modelId="{07DF7708-B748-4F21-86F9-DBA2F225A4D3}" type="presOf" srcId="{BD94D066-132B-45DD-84FC-D2F4A3A3BE86}" destId="{9C1B1CCB-5A38-4431-BBA9-9B35868E0769}" srcOrd="0" destOrd="0" presId="urn:microsoft.com/office/officeart/2005/8/layout/hierarchy4"/>
    <dgm:cxn modelId="{B0EF2C1D-4720-4094-9EAF-5D18E9BAFF27}" type="presOf" srcId="{0BA9FF9A-2684-460A-980D-AE0DC4D25587}" destId="{7BFA812D-7C8E-4F52-BD34-D95A8FA2A780}" srcOrd="0" destOrd="0" presId="urn:microsoft.com/office/officeart/2005/8/layout/hierarchy4"/>
    <dgm:cxn modelId="{6F49865C-590B-407F-93C0-A5D7B06C9FCA}" type="presOf" srcId="{83ED7FDB-8E6B-488D-8C8A-04A901ED332F}" destId="{2E9615FB-4AF7-4716-AE61-E616881F20F5}" srcOrd="0" destOrd="0" presId="urn:microsoft.com/office/officeart/2005/8/layout/hierarchy4"/>
    <dgm:cxn modelId="{1CCF9C5F-50BD-4E18-8BCC-3A595F5E98D9}" srcId="{83ED7FDB-8E6B-488D-8C8A-04A901ED332F}" destId="{C2721060-E39A-4BCD-BA1B-CE049A6FEAB5}" srcOrd="1" destOrd="0" parTransId="{D104FF73-73B8-48C5-B4A7-5695457A2F0A}" sibTransId="{536673AA-BA0F-4BA6-AD5F-2B9A093E98DF}"/>
    <dgm:cxn modelId="{7DFFDB70-5EE2-4F21-ACF2-EB0474BAD619}" type="presOf" srcId="{9D7AF8C0-7C6E-43B0-A389-914FBAEC26D1}" destId="{3499BEB8-5429-4F88-9C7B-8EC69B3C132E}" srcOrd="0" destOrd="0" presId="urn:microsoft.com/office/officeart/2005/8/layout/hierarchy4"/>
    <dgm:cxn modelId="{2F3A4A77-CFB9-4228-AEA5-6CD39164961A}" srcId="{0C05B6AB-981E-4523-8EF5-8F73D78D09AB}" destId="{83ED7FDB-8E6B-488D-8C8A-04A901ED332F}" srcOrd="0" destOrd="0" parTransId="{773F86B9-C691-4056-ACD9-D5544B736867}" sibTransId="{151742C9-A8F2-4C46-8C3E-CE98A51050D7}"/>
    <dgm:cxn modelId="{4E11848A-D091-40F0-A2B6-2D2267D4CC9F}" type="presOf" srcId="{C2721060-E39A-4BCD-BA1B-CE049A6FEAB5}" destId="{48520409-48A8-4B32-B626-6E334B059F94}" srcOrd="0" destOrd="0" presId="urn:microsoft.com/office/officeart/2005/8/layout/hierarchy4"/>
    <dgm:cxn modelId="{59B0DBCA-25DE-4ACA-9110-E3266BC18F1C}" srcId="{83ED7FDB-8E6B-488D-8C8A-04A901ED332F}" destId="{BD94D066-132B-45DD-84FC-D2F4A3A3BE86}" srcOrd="2" destOrd="0" parTransId="{1F742129-85F0-42F7-92B6-A0D8BC8B97B5}" sibTransId="{B0EB0416-B038-48B8-BB99-35C089008465}"/>
    <dgm:cxn modelId="{3613B8F7-FB38-48C5-8050-F0E693CD3E9B}" srcId="{83ED7FDB-8E6B-488D-8C8A-04A901ED332F}" destId="{9D7AF8C0-7C6E-43B0-A389-914FBAEC26D1}" srcOrd="0" destOrd="0" parTransId="{B456E0D7-7DD5-48F5-B2FB-9AB78EB56A55}" sibTransId="{31BE453F-00C3-4CEF-A26C-1AD4BA71F089}"/>
    <dgm:cxn modelId="{A34E0DFC-270A-42E5-BA6E-11B677830C73}" srcId="{83ED7FDB-8E6B-488D-8C8A-04A901ED332F}" destId="{0BA9FF9A-2684-460A-980D-AE0DC4D25587}" srcOrd="3" destOrd="0" parTransId="{385CA0ED-83F9-45E9-94AB-088ECECC6F8D}" sibTransId="{22C17E8F-8D40-4152-B317-48FAD4C94B00}"/>
    <dgm:cxn modelId="{5DF8031E-5B45-40A0-B8B4-9C8987CDB0C8}" type="presParOf" srcId="{5B987A3F-B278-4BD0-836E-0E3AB4BACBCD}" destId="{69C80C5B-B3BB-45D1-AEFF-E87AB808BC28}" srcOrd="0" destOrd="0" presId="urn:microsoft.com/office/officeart/2005/8/layout/hierarchy4"/>
    <dgm:cxn modelId="{D708AEB6-3D31-4C9B-B9BB-010291EBED8D}" type="presParOf" srcId="{69C80C5B-B3BB-45D1-AEFF-E87AB808BC28}" destId="{2E9615FB-4AF7-4716-AE61-E616881F20F5}" srcOrd="0" destOrd="0" presId="urn:microsoft.com/office/officeart/2005/8/layout/hierarchy4"/>
    <dgm:cxn modelId="{6C9F6517-D81D-4A08-8E2E-A409A6370018}" type="presParOf" srcId="{69C80C5B-B3BB-45D1-AEFF-E87AB808BC28}" destId="{D7CEAB55-5E22-42F2-A231-F88CF0292AE8}" srcOrd="1" destOrd="0" presId="urn:microsoft.com/office/officeart/2005/8/layout/hierarchy4"/>
    <dgm:cxn modelId="{B4456E9F-0D32-4F34-8C82-1F406A28DE5B}" type="presParOf" srcId="{69C80C5B-B3BB-45D1-AEFF-E87AB808BC28}" destId="{5C664FA4-E4AB-4707-8318-8B9B742F13BA}" srcOrd="2" destOrd="0" presId="urn:microsoft.com/office/officeart/2005/8/layout/hierarchy4"/>
    <dgm:cxn modelId="{99210C00-4091-4529-A4F6-40A8D329D0E8}" type="presParOf" srcId="{5C664FA4-E4AB-4707-8318-8B9B742F13BA}" destId="{190C09DA-D6B7-41E8-AB6C-A0A69585EF5C}" srcOrd="0" destOrd="0" presId="urn:microsoft.com/office/officeart/2005/8/layout/hierarchy4"/>
    <dgm:cxn modelId="{F17C25EC-2F8B-4656-B1E1-E66EFAC2499D}" type="presParOf" srcId="{190C09DA-D6B7-41E8-AB6C-A0A69585EF5C}" destId="{3499BEB8-5429-4F88-9C7B-8EC69B3C132E}" srcOrd="0" destOrd="0" presId="urn:microsoft.com/office/officeart/2005/8/layout/hierarchy4"/>
    <dgm:cxn modelId="{5FB34AB1-DE22-4FD5-8E29-47E3EB07AFE2}" type="presParOf" srcId="{190C09DA-D6B7-41E8-AB6C-A0A69585EF5C}" destId="{110EE229-8F11-466E-8AF5-67C7AC7176CE}" srcOrd="1" destOrd="0" presId="urn:microsoft.com/office/officeart/2005/8/layout/hierarchy4"/>
    <dgm:cxn modelId="{6B83D06B-5109-422E-90BD-8B2201C50140}" type="presParOf" srcId="{5C664FA4-E4AB-4707-8318-8B9B742F13BA}" destId="{E93F859F-A5BD-4893-8357-9B01F102FBE6}" srcOrd="1" destOrd="0" presId="urn:microsoft.com/office/officeart/2005/8/layout/hierarchy4"/>
    <dgm:cxn modelId="{0C86A786-05B2-44ED-851C-BD500AC8D6B2}" type="presParOf" srcId="{5C664FA4-E4AB-4707-8318-8B9B742F13BA}" destId="{FDFB2357-3BED-4DF8-B2E6-521E438AB19F}" srcOrd="2" destOrd="0" presId="urn:microsoft.com/office/officeart/2005/8/layout/hierarchy4"/>
    <dgm:cxn modelId="{C1F48583-DF9F-4CB9-977A-E37E55095F4C}" type="presParOf" srcId="{FDFB2357-3BED-4DF8-B2E6-521E438AB19F}" destId="{48520409-48A8-4B32-B626-6E334B059F94}" srcOrd="0" destOrd="0" presId="urn:microsoft.com/office/officeart/2005/8/layout/hierarchy4"/>
    <dgm:cxn modelId="{BC658545-D6B5-4B84-9EEE-58E73D19DE96}" type="presParOf" srcId="{FDFB2357-3BED-4DF8-B2E6-521E438AB19F}" destId="{20A9E452-1EAA-4C4F-8907-56F8461ED7B8}" srcOrd="1" destOrd="0" presId="urn:microsoft.com/office/officeart/2005/8/layout/hierarchy4"/>
    <dgm:cxn modelId="{693AAC32-B64C-4047-8EF7-9B7CFD87A719}" type="presParOf" srcId="{5C664FA4-E4AB-4707-8318-8B9B742F13BA}" destId="{FFBFE0F1-AABB-40CA-9C08-F788D8677FDD}" srcOrd="3" destOrd="0" presId="urn:microsoft.com/office/officeart/2005/8/layout/hierarchy4"/>
    <dgm:cxn modelId="{42B312B3-FD05-423D-A2BF-EF862AD6FBFF}" type="presParOf" srcId="{5C664FA4-E4AB-4707-8318-8B9B742F13BA}" destId="{B77733A7-E57F-47BF-8F7D-1B6191CB275D}" srcOrd="4" destOrd="0" presId="urn:microsoft.com/office/officeart/2005/8/layout/hierarchy4"/>
    <dgm:cxn modelId="{387E2CBE-DD21-4303-ABD8-C1590D5EB057}" type="presParOf" srcId="{B77733A7-E57F-47BF-8F7D-1B6191CB275D}" destId="{9C1B1CCB-5A38-4431-BBA9-9B35868E0769}" srcOrd="0" destOrd="0" presId="urn:microsoft.com/office/officeart/2005/8/layout/hierarchy4"/>
    <dgm:cxn modelId="{C56122B5-3C11-47F0-A638-335AADE0317A}" type="presParOf" srcId="{B77733A7-E57F-47BF-8F7D-1B6191CB275D}" destId="{7C59C0F4-8B72-47D3-8799-04153D1131B2}" srcOrd="1" destOrd="0" presId="urn:microsoft.com/office/officeart/2005/8/layout/hierarchy4"/>
    <dgm:cxn modelId="{09FDC54C-9055-4AA8-8B39-8AC8D536D013}" type="presParOf" srcId="{5C664FA4-E4AB-4707-8318-8B9B742F13BA}" destId="{E5ADACB1-CB85-4202-A699-DA7061FCB64B}" srcOrd="5" destOrd="0" presId="urn:microsoft.com/office/officeart/2005/8/layout/hierarchy4"/>
    <dgm:cxn modelId="{DD960FDB-A82F-4089-9D9F-9A46E5C88FEC}" type="presParOf" srcId="{5C664FA4-E4AB-4707-8318-8B9B742F13BA}" destId="{B80761D7-CFFB-49DD-856C-A282505A7454}" srcOrd="6" destOrd="0" presId="urn:microsoft.com/office/officeart/2005/8/layout/hierarchy4"/>
    <dgm:cxn modelId="{8AA7F5E0-9DC4-4DBA-8697-96481F7099A1}" type="presParOf" srcId="{B80761D7-CFFB-49DD-856C-A282505A7454}" destId="{7BFA812D-7C8E-4F52-BD34-D95A8FA2A780}" srcOrd="0" destOrd="0" presId="urn:microsoft.com/office/officeart/2005/8/layout/hierarchy4"/>
    <dgm:cxn modelId="{FF997E2C-125B-4151-AD0A-3503ACB9C404}" type="presParOf" srcId="{B80761D7-CFFB-49DD-856C-A282505A7454}" destId="{33033479-14C2-4149-90E0-09034C18038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C555C-3480-43A7-BE48-465131311D92}">
      <dsp:nvSpPr>
        <dsp:cNvPr id="0" name=""/>
        <dsp:cNvSpPr/>
      </dsp:nvSpPr>
      <dsp:spPr>
        <a:xfrm>
          <a:off x="0" y="3583136"/>
          <a:ext cx="11007303"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5F9832-D0C9-449C-95FB-DC9A883DE68C}">
      <dsp:nvSpPr>
        <dsp:cNvPr id="0" name=""/>
        <dsp:cNvSpPr/>
      </dsp:nvSpPr>
      <dsp:spPr>
        <a:xfrm>
          <a:off x="0" y="2860126"/>
          <a:ext cx="11007303"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970A09-5DCA-4566-A2AF-C0CDAA5FD564}">
      <dsp:nvSpPr>
        <dsp:cNvPr id="0" name=""/>
        <dsp:cNvSpPr/>
      </dsp:nvSpPr>
      <dsp:spPr>
        <a:xfrm>
          <a:off x="0" y="2137115"/>
          <a:ext cx="11007303"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186DDA-2312-48D7-A2ED-B9D69A7EAAAC}">
      <dsp:nvSpPr>
        <dsp:cNvPr id="0" name=""/>
        <dsp:cNvSpPr/>
      </dsp:nvSpPr>
      <dsp:spPr>
        <a:xfrm>
          <a:off x="0" y="1414105"/>
          <a:ext cx="11007303"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DBEFD4-9C7A-4468-B9CD-C542C2896191}">
      <dsp:nvSpPr>
        <dsp:cNvPr id="0" name=""/>
        <dsp:cNvSpPr/>
      </dsp:nvSpPr>
      <dsp:spPr>
        <a:xfrm>
          <a:off x="0" y="691094"/>
          <a:ext cx="11007303"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37B607-E496-45ED-BA8E-21BA69230E9C}">
      <dsp:nvSpPr>
        <dsp:cNvPr id="0" name=""/>
        <dsp:cNvSpPr/>
      </dsp:nvSpPr>
      <dsp:spPr>
        <a:xfrm>
          <a:off x="3088259" y="2513"/>
          <a:ext cx="7709951" cy="68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marL="0" lvl="0" indent="0" algn="l" defTabSz="666750">
            <a:lnSpc>
              <a:spcPct val="90000"/>
            </a:lnSpc>
            <a:spcBef>
              <a:spcPct val="0"/>
            </a:spcBef>
            <a:spcAft>
              <a:spcPct val="35000"/>
            </a:spcAft>
            <a:buNone/>
          </a:pPr>
          <a:r>
            <a:rPr lang="en-AU" sz="1500" kern="1200" dirty="0">
              <a:solidFill>
                <a:schemeClr val="tx2"/>
              </a:solidFill>
              <a:latin typeface="+mn-lt"/>
              <a:ea typeface="Calibri" panose="020F0502020204030204" pitchFamily="34" charset="0"/>
              <a:cs typeface="Calibri" panose="020F0502020204030204" pitchFamily="34" charset="0"/>
            </a:rPr>
            <a:t>Including The </a:t>
          </a:r>
          <a:r>
            <a:rPr lang="en-AU" sz="1600" kern="1200" dirty="0">
              <a:solidFill>
                <a:schemeClr val="tx2"/>
              </a:solidFill>
              <a:latin typeface="+mn-lt"/>
              <a:ea typeface="Calibri" panose="020F0502020204030204" pitchFamily="34" charset="0"/>
              <a:cs typeface="Calibri" panose="020F0502020204030204" pitchFamily="34" charset="0"/>
            </a:rPr>
            <a:t>Modern</a:t>
          </a:r>
          <a:r>
            <a:rPr lang="en-AU" sz="1500" kern="1200" dirty="0">
              <a:solidFill>
                <a:schemeClr val="tx2"/>
              </a:solidFill>
              <a:latin typeface="+mn-lt"/>
              <a:ea typeface="Calibri" panose="020F0502020204030204" pitchFamily="34" charset="0"/>
              <a:cs typeface="Calibri" panose="020F0502020204030204" pitchFamily="34" charset="0"/>
            </a:rPr>
            <a:t> Slavery Act 2018 (</a:t>
          </a:r>
          <a:r>
            <a:rPr lang="en-AU" sz="1500" kern="1200" dirty="0" err="1">
              <a:solidFill>
                <a:schemeClr val="tx2"/>
              </a:solidFill>
              <a:latin typeface="+mn-lt"/>
              <a:ea typeface="Calibri" panose="020F0502020204030204" pitchFamily="34" charset="0"/>
              <a:cs typeface="Calibri" panose="020F0502020204030204" pitchFamily="34" charset="0"/>
            </a:rPr>
            <a:t>Cth</a:t>
          </a:r>
          <a:r>
            <a:rPr lang="en-AU" sz="1500" kern="1200" dirty="0">
              <a:solidFill>
                <a:schemeClr val="tx2"/>
              </a:solidFill>
              <a:latin typeface="+mn-lt"/>
              <a:ea typeface="Calibri" panose="020F0502020204030204" pitchFamily="34" charset="0"/>
              <a:cs typeface="Calibri" panose="020F0502020204030204" pitchFamily="34" charset="0"/>
            </a:rPr>
            <a:t>) &amp; (NSW) and New Zealand modern slavery legislative reporting requirements. Universities wish to demonstrate leadership on this important issue</a:t>
          </a:r>
          <a:r>
            <a:rPr lang="en-AU" sz="1500" kern="1200" dirty="0">
              <a:latin typeface="+mn-lt"/>
              <a:ea typeface="Calibri" panose="020F0502020204030204" pitchFamily="34" charset="0"/>
              <a:cs typeface="Calibri" panose="020F0502020204030204" pitchFamily="34" charset="0"/>
            </a:rPr>
            <a:t>.</a:t>
          </a:r>
          <a:endParaRPr lang="en-US" sz="1500" kern="1200" dirty="0">
            <a:latin typeface="+mn-lt"/>
            <a:ea typeface="Calibri" panose="020F0502020204030204" pitchFamily="34" charset="0"/>
            <a:cs typeface="Calibri" panose="020F0502020204030204" pitchFamily="34" charset="0"/>
          </a:endParaRPr>
        </a:p>
      </dsp:txBody>
      <dsp:txXfrm>
        <a:off x="3088259" y="2513"/>
        <a:ext cx="7709951" cy="688581"/>
      </dsp:txXfrm>
    </dsp:sp>
    <dsp:sp modelId="{10103A27-99EA-43EC-B89B-DA8C435F74AD}">
      <dsp:nvSpPr>
        <dsp:cNvPr id="0" name=""/>
        <dsp:cNvSpPr/>
      </dsp:nvSpPr>
      <dsp:spPr>
        <a:xfrm>
          <a:off x="0" y="2513"/>
          <a:ext cx="2861899" cy="68858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r>
            <a:rPr lang="en-AU" sz="3400" kern="1200" dirty="0"/>
            <a:t> Compliance </a:t>
          </a:r>
          <a:endParaRPr lang="en-US" sz="3400" kern="1200" dirty="0"/>
        </a:p>
      </dsp:txBody>
      <dsp:txXfrm>
        <a:off x="33620" y="36133"/>
        <a:ext cx="2794659" cy="654961"/>
      </dsp:txXfrm>
    </dsp:sp>
    <dsp:sp modelId="{BB469806-4C0B-4CCC-A8B8-21CB17D89E1B}">
      <dsp:nvSpPr>
        <dsp:cNvPr id="0" name=""/>
        <dsp:cNvSpPr/>
      </dsp:nvSpPr>
      <dsp:spPr>
        <a:xfrm>
          <a:off x="3105528" y="725523"/>
          <a:ext cx="7675415" cy="68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marL="0" lvl="0" indent="0" algn="l" defTabSz="666750">
            <a:lnSpc>
              <a:spcPct val="90000"/>
            </a:lnSpc>
            <a:spcBef>
              <a:spcPct val="0"/>
            </a:spcBef>
            <a:spcAft>
              <a:spcPct val="35000"/>
            </a:spcAft>
            <a:buNone/>
          </a:pPr>
          <a:r>
            <a:rPr lang="en-AU" sz="1500" kern="1200" dirty="0">
              <a:solidFill>
                <a:srgbClr val="4D4F53"/>
              </a:solidFill>
              <a:latin typeface="Arial" panose="020B0604020202020204"/>
              <a:ea typeface="Calibri" panose="020F0502020204030204" pitchFamily="34" charset="0"/>
              <a:cs typeface="Calibri" panose="020F0502020204030204" pitchFamily="34" charset="0"/>
            </a:rPr>
            <a:t>Working together will minimise the duplication of activities and associated costs across individual universities, including risk assessment, implementation of systems and remediation.</a:t>
          </a:r>
          <a:endParaRPr lang="en-US" sz="1500" kern="1200" dirty="0">
            <a:solidFill>
              <a:srgbClr val="4D4F53"/>
            </a:solidFill>
            <a:latin typeface="Arial" panose="020B0604020202020204"/>
            <a:ea typeface="Calibri" panose="020F0502020204030204" pitchFamily="34" charset="0"/>
            <a:cs typeface="Calibri" panose="020F0502020204030204" pitchFamily="34" charset="0"/>
          </a:endParaRPr>
        </a:p>
      </dsp:txBody>
      <dsp:txXfrm>
        <a:off x="3105528" y="725523"/>
        <a:ext cx="7675415" cy="688581"/>
      </dsp:txXfrm>
    </dsp:sp>
    <dsp:sp modelId="{82C6D07F-BE5B-40D2-92FB-345F09C4C389}">
      <dsp:nvSpPr>
        <dsp:cNvPr id="0" name=""/>
        <dsp:cNvSpPr/>
      </dsp:nvSpPr>
      <dsp:spPr>
        <a:xfrm>
          <a:off x="0" y="725523"/>
          <a:ext cx="2861899" cy="688581"/>
        </a:xfrm>
        <a:prstGeom prst="round2SameRect">
          <a:avLst>
            <a:gd name="adj1" fmla="val 16670"/>
            <a:gd name="adj2" fmla="val 0"/>
          </a:avLst>
        </a:prstGeom>
        <a:solidFill>
          <a:schemeClr val="accent5">
            <a:hueOff val="-2363040"/>
            <a:satOff val="-11791"/>
            <a:lumOff val="2598"/>
            <a:alphaOff val="0"/>
          </a:schemeClr>
        </a:solidFill>
        <a:ln w="12700" cap="flat" cmpd="sng" algn="ctr">
          <a:solidFill>
            <a:schemeClr val="accent5">
              <a:hueOff val="-2363040"/>
              <a:satOff val="-11791"/>
              <a:lumOff val="25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r>
            <a:rPr lang="en-AU" sz="3400" kern="1200" dirty="0"/>
            <a:t>Efficiency</a:t>
          </a:r>
          <a:endParaRPr lang="en-US" sz="3400" kern="1200" dirty="0"/>
        </a:p>
      </dsp:txBody>
      <dsp:txXfrm>
        <a:off x="33620" y="759143"/>
        <a:ext cx="2794659" cy="654961"/>
      </dsp:txXfrm>
    </dsp:sp>
    <dsp:sp modelId="{D68D40B1-88F9-43D7-A04E-F77028EB78F7}">
      <dsp:nvSpPr>
        <dsp:cNvPr id="0" name=""/>
        <dsp:cNvSpPr/>
      </dsp:nvSpPr>
      <dsp:spPr>
        <a:xfrm>
          <a:off x="3131389" y="1448534"/>
          <a:ext cx="7623691" cy="68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marL="0" lvl="0" indent="0" algn="l" defTabSz="666750">
            <a:lnSpc>
              <a:spcPct val="90000"/>
            </a:lnSpc>
            <a:spcBef>
              <a:spcPct val="0"/>
            </a:spcBef>
            <a:spcAft>
              <a:spcPct val="35000"/>
            </a:spcAft>
            <a:buNone/>
          </a:pPr>
          <a:r>
            <a:rPr lang="en-AU" sz="1500" kern="1200" dirty="0">
              <a:solidFill>
                <a:srgbClr val="4D4F53"/>
              </a:solidFill>
              <a:latin typeface="Arial" panose="020B0604020202020204"/>
              <a:ea typeface="Calibri" panose="020F0502020204030204" pitchFamily="34" charset="0"/>
              <a:cs typeface="Calibri" panose="020F0502020204030204" pitchFamily="34" charset="0"/>
            </a:rPr>
            <a:t>Leveraging our aggregated buying power should improve our capacity to identify and action any modern slavery risks and drive more effective changes through our supply chains.</a:t>
          </a:r>
          <a:endParaRPr lang="en-US" sz="1500" kern="1200" dirty="0">
            <a:solidFill>
              <a:srgbClr val="4D4F53"/>
            </a:solidFill>
            <a:latin typeface="Arial" panose="020B0604020202020204"/>
            <a:ea typeface="Calibri" panose="020F0502020204030204" pitchFamily="34" charset="0"/>
            <a:cs typeface="Calibri" panose="020F0502020204030204" pitchFamily="34" charset="0"/>
          </a:endParaRPr>
        </a:p>
      </dsp:txBody>
      <dsp:txXfrm>
        <a:off x="3131389" y="1448534"/>
        <a:ext cx="7623691" cy="688581"/>
      </dsp:txXfrm>
    </dsp:sp>
    <dsp:sp modelId="{CE5FC7FC-1990-4AE3-88FC-B7E57FB60943}">
      <dsp:nvSpPr>
        <dsp:cNvPr id="0" name=""/>
        <dsp:cNvSpPr/>
      </dsp:nvSpPr>
      <dsp:spPr>
        <a:xfrm>
          <a:off x="0" y="1448534"/>
          <a:ext cx="2861899" cy="688581"/>
        </a:xfrm>
        <a:prstGeom prst="round2SameRect">
          <a:avLst>
            <a:gd name="adj1" fmla="val 16670"/>
            <a:gd name="adj2" fmla="val 0"/>
          </a:avLst>
        </a:prstGeom>
        <a:solidFill>
          <a:schemeClr val="accent5">
            <a:hueOff val="-4726081"/>
            <a:satOff val="-23583"/>
            <a:lumOff val="5195"/>
            <a:alphaOff val="0"/>
          </a:schemeClr>
        </a:solidFill>
        <a:ln w="12700" cap="flat" cmpd="sng" algn="ctr">
          <a:solidFill>
            <a:schemeClr val="accent5">
              <a:hueOff val="-4726081"/>
              <a:satOff val="-23583"/>
              <a:lumOff val="51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r>
            <a:rPr lang="en-AU" sz="3400" kern="1200" dirty="0"/>
            <a:t>Effectiveness</a:t>
          </a:r>
          <a:endParaRPr lang="en-US" sz="3400" kern="1200" dirty="0"/>
        </a:p>
      </dsp:txBody>
      <dsp:txXfrm>
        <a:off x="33620" y="1482154"/>
        <a:ext cx="2794659" cy="654961"/>
      </dsp:txXfrm>
    </dsp:sp>
    <dsp:sp modelId="{B9F51AE8-DC80-40BA-96AA-47CD6CCAFF06}">
      <dsp:nvSpPr>
        <dsp:cNvPr id="0" name=""/>
        <dsp:cNvSpPr/>
      </dsp:nvSpPr>
      <dsp:spPr>
        <a:xfrm>
          <a:off x="2861899" y="2171544"/>
          <a:ext cx="8145404" cy="688581"/>
        </a:xfrm>
        <a:prstGeom prst="rect">
          <a:avLst/>
        </a:prstGeom>
        <a:noFill/>
        <a:ln>
          <a:noFill/>
        </a:ln>
        <a:effectLst/>
      </dsp:spPr>
      <dsp:style>
        <a:lnRef idx="0">
          <a:scrgbClr r="0" g="0" b="0"/>
        </a:lnRef>
        <a:fillRef idx="0">
          <a:scrgbClr r="0" g="0" b="0"/>
        </a:fillRef>
        <a:effectRef idx="0">
          <a:scrgbClr r="0" g="0" b="0"/>
        </a:effectRef>
        <a:fontRef idx="minor"/>
      </dsp:style>
    </dsp:sp>
    <dsp:sp modelId="{B2B98D2D-7E3D-4591-9516-FE76174ECA8F}">
      <dsp:nvSpPr>
        <dsp:cNvPr id="0" name=""/>
        <dsp:cNvSpPr/>
      </dsp:nvSpPr>
      <dsp:spPr>
        <a:xfrm>
          <a:off x="0" y="2171544"/>
          <a:ext cx="2861899" cy="688581"/>
        </a:xfrm>
        <a:prstGeom prst="round2SameRect">
          <a:avLst>
            <a:gd name="adj1" fmla="val 16670"/>
            <a:gd name="adj2" fmla="val 0"/>
          </a:avLst>
        </a:prstGeom>
        <a:solidFill>
          <a:schemeClr val="accent5">
            <a:hueOff val="-7089121"/>
            <a:satOff val="-35374"/>
            <a:lumOff val="7793"/>
            <a:alphaOff val="0"/>
          </a:schemeClr>
        </a:solidFill>
        <a:ln w="12700" cap="flat" cmpd="sng" algn="ctr">
          <a:solidFill>
            <a:schemeClr val="accent5">
              <a:hueOff val="-7089121"/>
              <a:satOff val="-35374"/>
              <a:lumOff val="7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r>
            <a:rPr lang="en-AU" sz="3400" kern="1200" dirty="0"/>
            <a:t>Capability</a:t>
          </a:r>
          <a:endParaRPr lang="en-US" sz="3400" kern="1200" dirty="0"/>
        </a:p>
      </dsp:txBody>
      <dsp:txXfrm>
        <a:off x="33620" y="2205164"/>
        <a:ext cx="2794659" cy="654961"/>
      </dsp:txXfrm>
    </dsp:sp>
    <dsp:sp modelId="{418ABD07-A90B-442F-8C28-443C163BBA37}">
      <dsp:nvSpPr>
        <dsp:cNvPr id="0" name=""/>
        <dsp:cNvSpPr/>
      </dsp:nvSpPr>
      <dsp:spPr>
        <a:xfrm>
          <a:off x="3157292" y="2894555"/>
          <a:ext cx="7571886" cy="68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marL="0" lvl="0" indent="0" algn="l" defTabSz="666750">
            <a:lnSpc>
              <a:spcPct val="90000"/>
            </a:lnSpc>
            <a:spcBef>
              <a:spcPct val="0"/>
            </a:spcBef>
            <a:spcAft>
              <a:spcPct val="35000"/>
            </a:spcAft>
            <a:buNone/>
          </a:pPr>
          <a:r>
            <a:rPr lang="en-AU" sz="1500" kern="1200" dirty="0">
              <a:solidFill>
                <a:srgbClr val="4D4F53"/>
              </a:solidFill>
              <a:latin typeface="Arial" panose="020B0604020202020204"/>
              <a:ea typeface="Calibri" panose="020F0502020204030204" pitchFamily="34" charset="0"/>
              <a:cs typeface="Calibri" panose="020F0502020204030204" pitchFamily="34" charset="0"/>
            </a:rPr>
            <a:t>AUPN members are an engaged group of procurement professionals within publicly spirited organisations, operating in a uniquely collaborative sector.</a:t>
          </a:r>
          <a:endParaRPr lang="en-US" sz="1500" kern="1200" dirty="0">
            <a:solidFill>
              <a:srgbClr val="4D4F53"/>
            </a:solidFill>
            <a:latin typeface="Arial" panose="020B0604020202020204"/>
            <a:ea typeface="Calibri" panose="020F0502020204030204" pitchFamily="34" charset="0"/>
            <a:cs typeface="Calibri" panose="020F0502020204030204" pitchFamily="34" charset="0"/>
          </a:endParaRPr>
        </a:p>
      </dsp:txBody>
      <dsp:txXfrm>
        <a:off x="3157292" y="2894555"/>
        <a:ext cx="7571886" cy="688581"/>
      </dsp:txXfrm>
    </dsp:sp>
    <dsp:sp modelId="{7F58797E-722A-44DD-A281-FF212281C1C3}">
      <dsp:nvSpPr>
        <dsp:cNvPr id="0" name=""/>
        <dsp:cNvSpPr/>
      </dsp:nvSpPr>
      <dsp:spPr>
        <a:xfrm>
          <a:off x="0" y="2894555"/>
          <a:ext cx="2861899" cy="688581"/>
        </a:xfrm>
        <a:prstGeom prst="round2SameRect">
          <a:avLst>
            <a:gd name="adj1" fmla="val 16670"/>
            <a:gd name="adj2" fmla="val 0"/>
          </a:avLst>
        </a:prstGeom>
        <a:solidFill>
          <a:schemeClr val="accent5">
            <a:hueOff val="-9452162"/>
            <a:satOff val="-47165"/>
            <a:lumOff val="10391"/>
            <a:alphaOff val="0"/>
          </a:schemeClr>
        </a:solidFill>
        <a:ln w="12700" cap="flat" cmpd="sng" algn="ctr">
          <a:solidFill>
            <a:schemeClr val="accent5">
              <a:hueOff val="-9452162"/>
              <a:satOff val="-47165"/>
              <a:lumOff val="103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Cooperation</a:t>
          </a:r>
        </a:p>
      </dsp:txBody>
      <dsp:txXfrm>
        <a:off x="33620" y="2928175"/>
        <a:ext cx="2794659" cy="654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37A84-1DDA-42F2-B405-4E11D66A48C1}">
      <dsp:nvSpPr>
        <dsp:cNvPr id="0" name=""/>
        <dsp:cNvSpPr/>
      </dsp:nvSpPr>
      <dsp:spPr>
        <a:xfrm>
          <a:off x="5305" y="778721"/>
          <a:ext cx="2033860" cy="61985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Risk Software</a:t>
          </a:r>
        </a:p>
      </dsp:txBody>
      <dsp:txXfrm>
        <a:off x="5305" y="778721"/>
        <a:ext cx="2033860" cy="619855"/>
      </dsp:txXfrm>
    </dsp:sp>
    <dsp:sp modelId="{7B00F1D0-D72E-4034-BCAA-E856040DD073}">
      <dsp:nvSpPr>
        <dsp:cNvPr id="0" name=""/>
        <dsp:cNvSpPr/>
      </dsp:nvSpPr>
      <dsp:spPr>
        <a:xfrm>
          <a:off x="5305" y="1398576"/>
          <a:ext cx="2033860" cy="217403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Training &amp; training materials</a:t>
          </a:r>
        </a:p>
        <a:p>
          <a:pPr marL="114300" lvl="1" indent="-114300" algn="l" defTabSz="622300">
            <a:lnSpc>
              <a:spcPct val="10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University support</a:t>
          </a:r>
        </a:p>
        <a:p>
          <a:pPr marL="114300" lvl="1" indent="-114300" algn="l" defTabSz="622300">
            <a:lnSpc>
              <a:spcPct val="10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Data uploads &amp; quality</a:t>
          </a:r>
        </a:p>
        <a:p>
          <a:pPr marL="114300" lvl="1" indent="-114300" algn="l" defTabSz="622300">
            <a:lnSpc>
              <a:spcPct val="10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Operational processes</a:t>
          </a:r>
        </a:p>
        <a:p>
          <a:pPr marL="114300" lvl="1" indent="-114300" algn="l" defTabSz="622300">
            <a:lnSpc>
              <a:spcPct val="10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Issue remediation</a:t>
          </a:r>
        </a:p>
      </dsp:txBody>
      <dsp:txXfrm>
        <a:off x="5305" y="1398576"/>
        <a:ext cx="2033860" cy="2174039"/>
      </dsp:txXfrm>
    </dsp:sp>
    <dsp:sp modelId="{F6AE1A4D-CAF4-4BC8-B553-8E068167C600}">
      <dsp:nvSpPr>
        <dsp:cNvPr id="0" name=""/>
        <dsp:cNvSpPr/>
      </dsp:nvSpPr>
      <dsp:spPr>
        <a:xfrm>
          <a:off x="2323906" y="778721"/>
          <a:ext cx="2033860" cy="619855"/>
        </a:xfrm>
        <a:prstGeom prst="rect">
          <a:avLst/>
        </a:prstGeom>
        <a:solidFill>
          <a:schemeClr val="accent5">
            <a:hueOff val="-2363040"/>
            <a:satOff val="-11791"/>
            <a:lumOff val="2598"/>
            <a:alphaOff val="0"/>
          </a:schemeClr>
        </a:solidFill>
        <a:ln w="12700" cap="flat" cmpd="sng" algn="ctr">
          <a:solidFill>
            <a:schemeClr val="accent5">
              <a:hueOff val="-2363040"/>
              <a:satOff val="-11791"/>
              <a:lumOff val="25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Capability Uplift</a:t>
          </a:r>
        </a:p>
      </dsp:txBody>
      <dsp:txXfrm>
        <a:off x="2323906" y="778721"/>
        <a:ext cx="2033860" cy="619855"/>
      </dsp:txXfrm>
    </dsp:sp>
    <dsp:sp modelId="{97CBFFF2-2A89-44F8-BEE8-E39DB8CB1428}">
      <dsp:nvSpPr>
        <dsp:cNvPr id="0" name=""/>
        <dsp:cNvSpPr/>
      </dsp:nvSpPr>
      <dsp:spPr>
        <a:xfrm>
          <a:off x="2323906" y="1398576"/>
          <a:ext cx="2033860" cy="2174039"/>
        </a:xfrm>
        <a:prstGeom prst="rect">
          <a:avLst/>
        </a:prstGeom>
        <a:solidFill>
          <a:schemeClr val="accent5">
            <a:tint val="40000"/>
            <a:alpha val="90000"/>
            <a:hueOff val="-2273836"/>
            <a:satOff val="-3537"/>
            <a:lumOff val="212"/>
            <a:alphaOff val="0"/>
          </a:schemeClr>
        </a:solidFill>
        <a:ln w="12700" cap="flat" cmpd="sng" algn="ctr">
          <a:solidFill>
            <a:schemeClr val="accent5">
              <a:tint val="40000"/>
              <a:alpha val="90000"/>
              <a:hueOff val="-2273836"/>
              <a:satOff val="-3537"/>
              <a:lumOff val="2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Academic Advisory Board</a:t>
          </a:r>
        </a:p>
        <a:p>
          <a:pPr marL="114300" lvl="1" indent="-114300" algn="l" defTabSz="622300">
            <a:lnSpc>
              <a:spcPct val="10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University Modern Slavery Forums</a:t>
          </a:r>
        </a:p>
        <a:p>
          <a:pPr marL="114300" lvl="1" indent="-114300" algn="l" defTabSz="622300">
            <a:lnSpc>
              <a:spcPct val="10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Expert insights</a:t>
          </a:r>
        </a:p>
        <a:p>
          <a:pPr marL="114300" lvl="1" indent="-114300" algn="l" defTabSz="622300">
            <a:lnSpc>
              <a:spcPct val="10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Sector risk insights</a:t>
          </a:r>
        </a:p>
      </dsp:txBody>
      <dsp:txXfrm>
        <a:off x="2323906" y="1398576"/>
        <a:ext cx="2033860" cy="2174039"/>
      </dsp:txXfrm>
    </dsp:sp>
    <dsp:sp modelId="{89BA6967-E0DC-4EDE-A640-DE63E30D2BFE}">
      <dsp:nvSpPr>
        <dsp:cNvPr id="0" name=""/>
        <dsp:cNvSpPr/>
      </dsp:nvSpPr>
      <dsp:spPr>
        <a:xfrm>
          <a:off x="4642507" y="778721"/>
          <a:ext cx="2033860" cy="619855"/>
        </a:xfrm>
        <a:prstGeom prst="rect">
          <a:avLst/>
        </a:prstGeom>
        <a:solidFill>
          <a:schemeClr val="accent5">
            <a:hueOff val="-4726081"/>
            <a:satOff val="-23583"/>
            <a:lumOff val="5195"/>
            <a:alphaOff val="0"/>
          </a:schemeClr>
        </a:solidFill>
        <a:ln w="12700" cap="flat" cmpd="sng" algn="ctr">
          <a:solidFill>
            <a:schemeClr val="accent5">
              <a:hueOff val="-4726081"/>
              <a:satOff val="-23583"/>
              <a:lumOff val="51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Engagement</a:t>
          </a:r>
        </a:p>
      </dsp:txBody>
      <dsp:txXfrm>
        <a:off x="4642507" y="778721"/>
        <a:ext cx="2033860" cy="619855"/>
      </dsp:txXfrm>
    </dsp:sp>
    <dsp:sp modelId="{CA62A3E6-168B-4784-A180-11398D64FE8E}">
      <dsp:nvSpPr>
        <dsp:cNvPr id="0" name=""/>
        <dsp:cNvSpPr/>
      </dsp:nvSpPr>
      <dsp:spPr>
        <a:xfrm>
          <a:off x="4642507" y="1406207"/>
          <a:ext cx="2033860" cy="2174039"/>
        </a:xfrm>
        <a:prstGeom prst="rect">
          <a:avLst/>
        </a:prstGeom>
        <a:solidFill>
          <a:schemeClr val="accent5">
            <a:tint val="40000"/>
            <a:alpha val="90000"/>
            <a:hueOff val="-4547672"/>
            <a:satOff val="-7075"/>
            <a:lumOff val="424"/>
            <a:alphaOff val="0"/>
          </a:schemeClr>
        </a:solidFill>
        <a:ln w="12700" cap="flat" cmpd="sng" algn="ctr">
          <a:solidFill>
            <a:schemeClr val="accent5">
              <a:tint val="40000"/>
              <a:alpha val="90000"/>
              <a:hueOff val="-4547672"/>
              <a:satOff val="-7075"/>
              <a:lumOff val="4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71450" lvl="1" indent="-171450" algn="l" defTabSz="711200">
            <a:lnSpc>
              <a:spcPct val="9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Resources for stakeholder engagement</a:t>
          </a:r>
        </a:p>
        <a:p>
          <a:pPr marL="171450" lvl="1" indent="-171450" algn="l" defTabSz="711200">
            <a:lnSpc>
              <a:spcPct val="9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External collaborations</a:t>
          </a:r>
        </a:p>
        <a:p>
          <a:pPr marL="171450" lvl="1" indent="-171450" algn="l" defTabSz="711200">
            <a:lnSpc>
              <a:spcPct val="9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Presentations to university stakeholder groups</a:t>
          </a:r>
        </a:p>
      </dsp:txBody>
      <dsp:txXfrm>
        <a:off x="4642507" y="1406207"/>
        <a:ext cx="2033860" cy="2174039"/>
      </dsp:txXfrm>
    </dsp:sp>
    <dsp:sp modelId="{307A886E-274C-42EA-9B7B-DA7FF9764CA0}">
      <dsp:nvSpPr>
        <dsp:cNvPr id="0" name=""/>
        <dsp:cNvSpPr/>
      </dsp:nvSpPr>
      <dsp:spPr>
        <a:xfrm>
          <a:off x="6961108" y="778721"/>
          <a:ext cx="2033860" cy="619855"/>
        </a:xfrm>
        <a:prstGeom prst="rect">
          <a:avLst/>
        </a:prstGeom>
        <a:solidFill>
          <a:schemeClr val="accent5">
            <a:hueOff val="-7089121"/>
            <a:satOff val="-35374"/>
            <a:lumOff val="7793"/>
            <a:alphaOff val="0"/>
          </a:schemeClr>
        </a:solidFill>
        <a:ln w="12700" cap="flat" cmpd="sng" algn="ctr">
          <a:solidFill>
            <a:schemeClr val="accent5">
              <a:hueOff val="-7089121"/>
              <a:satOff val="-35374"/>
              <a:lumOff val="7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Issues/Risks Collaboration</a:t>
          </a:r>
        </a:p>
      </dsp:txBody>
      <dsp:txXfrm>
        <a:off x="6961108" y="778721"/>
        <a:ext cx="2033860" cy="619855"/>
      </dsp:txXfrm>
    </dsp:sp>
    <dsp:sp modelId="{2808947F-45C1-4F07-9732-987922567C13}">
      <dsp:nvSpPr>
        <dsp:cNvPr id="0" name=""/>
        <dsp:cNvSpPr/>
      </dsp:nvSpPr>
      <dsp:spPr>
        <a:xfrm>
          <a:off x="6961108" y="1398576"/>
          <a:ext cx="2033860" cy="2174039"/>
        </a:xfrm>
        <a:prstGeom prst="rect">
          <a:avLst/>
        </a:prstGeom>
        <a:solidFill>
          <a:schemeClr val="accent5">
            <a:tint val="40000"/>
            <a:alpha val="90000"/>
            <a:hueOff val="-6821508"/>
            <a:satOff val="-10612"/>
            <a:lumOff val="637"/>
            <a:alphaOff val="0"/>
          </a:schemeClr>
        </a:solidFill>
        <a:ln w="12700" cap="flat" cmpd="sng" algn="ctr">
          <a:solidFill>
            <a:schemeClr val="accent5">
              <a:tint val="40000"/>
              <a:alpha val="90000"/>
              <a:hueOff val="-6821508"/>
              <a:satOff val="-10612"/>
              <a:lumOff val="6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71450" lvl="1" indent="-171450" algn="l" defTabSz="711200">
            <a:lnSpc>
              <a:spcPct val="9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Supplier questionnaires &amp; analysis</a:t>
          </a:r>
        </a:p>
        <a:p>
          <a:pPr marL="171450" lvl="1" indent="-171450" algn="l" defTabSz="711200">
            <a:lnSpc>
              <a:spcPct val="9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Subgroups to act on category risks &amp; issues</a:t>
          </a:r>
        </a:p>
        <a:p>
          <a:pPr marL="171450" lvl="1" indent="-171450" algn="l" defTabSz="711200">
            <a:lnSpc>
              <a:spcPct val="90000"/>
            </a:lnSpc>
            <a:spcBef>
              <a:spcPct val="0"/>
            </a:spcBef>
            <a:spcAft>
              <a:spcPts val="600"/>
            </a:spcAft>
            <a:buChar char="•"/>
          </a:pPr>
          <a:r>
            <a:rPr lang="en-AU" sz="1400" kern="1200" dirty="0">
              <a:solidFill>
                <a:schemeClr val="tx2"/>
              </a:solidFill>
              <a:latin typeface="Arial" panose="020B0604020202020204" pitchFamily="34" charset="0"/>
              <a:ea typeface="Calibri" panose="020F0502020204030204" pitchFamily="34" charset="0"/>
              <a:cs typeface="Arial" panose="020B0604020202020204" pitchFamily="34" charset="0"/>
            </a:rPr>
            <a:t>Media alert action collaboration</a:t>
          </a:r>
        </a:p>
      </dsp:txBody>
      <dsp:txXfrm>
        <a:off x="6961108" y="1398576"/>
        <a:ext cx="2033860" cy="2174039"/>
      </dsp:txXfrm>
    </dsp:sp>
    <dsp:sp modelId="{05C20671-8D7F-4370-8CBA-DC8BE6C3ABFE}">
      <dsp:nvSpPr>
        <dsp:cNvPr id="0" name=""/>
        <dsp:cNvSpPr/>
      </dsp:nvSpPr>
      <dsp:spPr>
        <a:xfrm>
          <a:off x="9279708" y="778721"/>
          <a:ext cx="2033860" cy="619855"/>
        </a:xfrm>
        <a:prstGeom prst="rect">
          <a:avLst/>
        </a:prstGeom>
        <a:solidFill>
          <a:schemeClr val="accent5">
            <a:hueOff val="-9452162"/>
            <a:satOff val="-47165"/>
            <a:lumOff val="10391"/>
            <a:alphaOff val="0"/>
          </a:schemeClr>
        </a:solidFill>
        <a:ln w="12700" cap="flat" cmpd="sng" algn="ctr">
          <a:solidFill>
            <a:schemeClr val="accent5">
              <a:hueOff val="-9452162"/>
              <a:satOff val="-47165"/>
              <a:lumOff val="103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3</a:t>
          </a:r>
          <a:r>
            <a:rPr lang="en-AU" sz="1800" kern="1200" baseline="30000" dirty="0"/>
            <a:t>rd</a:t>
          </a:r>
          <a:r>
            <a:rPr lang="en-AU" sz="1800" kern="1200" dirty="0"/>
            <a:t> Party Program Support</a:t>
          </a:r>
        </a:p>
      </dsp:txBody>
      <dsp:txXfrm>
        <a:off x="9279708" y="778721"/>
        <a:ext cx="2033860" cy="619855"/>
      </dsp:txXfrm>
    </dsp:sp>
    <dsp:sp modelId="{5C2AF73C-FF04-42E5-9308-B10E8BDC93CA}">
      <dsp:nvSpPr>
        <dsp:cNvPr id="0" name=""/>
        <dsp:cNvSpPr/>
      </dsp:nvSpPr>
      <dsp:spPr>
        <a:xfrm>
          <a:off x="9279708" y="1398576"/>
          <a:ext cx="2033860" cy="2174039"/>
        </a:xfrm>
        <a:prstGeom prst="rect">
          <a:avLst/>
        </a:prstGeom>
        <a:solidFill>
          <a:schemeClr val="accent5">
            <a:tint val="40000"/>
            <a:alpha val="90000"/>
            <a:hueOff val="-9095344"/>
            <a:satOff val="-14149"/>
            <a:lumOff val="849"/>
            <a:alphaOff val="0"/>
          </a:schemeClr>
        </a:solidFill>
        <a:ln w="12700" cap="flat" cmpd="sng" algn="ctr">
          <a:solidFill>
            <a:schemeClr val="accent5">
              <a:tint val="40000"/>
              <a:alpha val="90000"/>
              <a:hueOff val="-9095344"/>
              <a:satOff val="-14149"/>
              <a:lumOff val="8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71450" lvl="1" indent="-171450" algn="l" defTabSz="711200">
            <a:lnSpc>
              <a:spcPct val="90000"/>
            </a:lnSpc>
            <a:spcBef>
              <a:spcPct val="0"/>
            </a:spcBef>
            <a:spcAft>
              <a:spcPct val="15000"/>
            </a:spcAft>
            <a:buChar char="•"/>
          </a:pPr>
          <a:r>
            <a:rPr lang="en-AU" sz="1400" kern="1200" dirty="0">
              <a:solidFill>
                <a:srgbClr val="4D4F53"/>
              </a:solidFill>
              <a:latin typeface="Arial" panose="020B0604020202020204" pitchFamily="34" charset="0"/>
              <a:ea typeface="Calibri" panose="020F0502020204030204" pitchFamily="34" charset="0"/>
              <a:cs typeface="Arial" panose="020B0604020202020204" pitchFamily="34" charset="0"/>
            </a:rPr>
            <a:t>Cleaning Accountability Framework (CAF)</a:t>
          </a:r>
        </a:p>
        <a:p>
          <a:pPr marL="171450" lvl="1" indent="-171450" algn="l" defTabSz="711200">
            <a:lnSpc>
              <a:spcPct val="90000"/>
            </a:lnSpc>
            <a:spcBef>
              <a:spcPct val="0"/>
            </a:spcBef>
            <a:spcAft>
              <a:spcPct val="15000"/>
            </a:spcAft>
            <a:buChar char="•"/>
          </a:pPr>
          <a:r>
            <a:rPr lang="en-AU" sz="1400" kern="1200" dirty="0">
              <a:solidFill>
                <a:srgbClr val="4D4F53"/>
              </a:solidFill>
              <a:latin typeface="Arial" panose="020B0604020202020204" pitchFamily="34" charset="0"/>
              <a:ea typeface="Calibri" panose="020F0502020204030204" pitchFamily="34" charset="0"/>
              <a:cs typeface="Arial" panose="020B0604020202020204" pitchFamily="34" charset="0"/>
            </a:rPr>
            <a:t>Electronics Watch review</a:t>
          </a:r>
        </a:p>
        <a:p>
          <a:pPr marL="171450" lvl="1" indent="-171450" algn="l" defTabSz="711200">
            <a:lnSpc>
              <a:spcPct val="90000"/>
            </a:lnSpc>
            <a:spcBef>
              <a:spcPct val="0"/>
            </a:spcBef>
            <a:spcAft>
              <a:spcPct val="15000"/>
            </a:spcAft>
            <a:buChar char="•"/>
          </a:pPr>
          <a:r>
            <a:rPr lang="en-AU" sz="1400" kern="1200" dirty="0">
              <a:solidFill>
                <a:srgbClr val="4D4F53"/>
              </a:solidFill>
              <a:latin typeface="Arial" panose="020B0604020202020204" pitchFamily="34" charset="0"/>
              <a:ea typeface="Calibri" panose="020F0502020204030204" pitchFamily="34" charset="0"/>
              <a:cs typeface="Arial" panose="020B0604020202020204" pitchFamily="34" charset="0"/>
            </a:rPr>
            <a:t>Australian Red Cross – international student risk</a:t>
          </a:r>
        </a:p>
        <a:p>
          <a:pPr marL="171450" lvl="1" indent="-171450" algn="l" defTabSz="711200">
            <a:lnSpc>
              <a:spcPct val="90000"/>
            </a:lnSpc>
            <a:spcBef>
              <a:spcPct val="0"/>
            </a:spcBef>
            <a:spcAft>
              <a:spcPct val="15000"/>
            </a:spcAft>
            <a:buChar char="•"/>
          </a:pPr>
          <a:r>
            <a:rPr lang="en-AU" sz="1400" kern="1200" dirty="0">
              <a:solidFill>
                <a:srgbClr val="4D4F53"/>
              </a:solidFill>
              <a:latin typeface="Arial" panose="020B0604020202020204" pitchFamily="34" charset="0"/>
              <a:ea typeface="Calibri" panose="020F0502020204030204" pitchFamily="34" charset="0"/>
              <a:cs typeface="Arial" panose="020B0604020202020204" pitchFamily="34" charset="0"/>
            </a:rPr>
            <a:t>Others</a:t>
          </a:r>
        </a:p>
      </dsp:txBody>
      <dsp:txXfrm>
        <a:off x="9279708" y="1398576"/>
        <a:ext cx="2033860" cy="2174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49CD6-B7A4-4AA3-B3CD-8D02AE2D4431}">
      <dsp:nvSpPr>
        <dsp:cNvPr id="0" name=""/>
        <dsp:cNvSpPr/>
      </dsp:nvSpPr>
      <dsp:spPr>
        <a:xfrm>
          <a:off x="720901" y="848"/>
          <a:ext cx="1362354" cy="68117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AU" sz="1600" b="1" kern="1200" dirty="0"/>
            <a:t>Data &amp; Technology</a:t>
          </a:r>
        </a:p>
      </dsp:txBody>
      <dsp:txXfrm>
        <a:off x="740852" y="20799"/>
        <a:ext cx="1322452" cy="641275"/>
      </dsp:txXfrm>
    </dsp:sp>
    <dsp:sp modelId="{4D77C73B-A837-40C7-83F9-0BB04A04F8BB}">
      <dsp:nvSpPr>
        <dsp:cNvPr id="0" name=""/>
        <dsp:cNvSpPr/>
      </dsp:nvSpPr>
      <dsp:spPr>
        <a:xfrm>
          <a:off x="857136" y="682025"/>
          <a:ext cx="136235" cy="510883"/>
        </a:xfrm>
        <a:custGeom>
          <a:avLst/>
          <a:gdLst/>
          <a:ahLst/>
          <a:cxnLst/>
          <a:rect l="0" t="0" r="0" b="0"/>
          <a:pathLst>
            <a:path>
              <a:moveTo>
                <a:pt x="0" y="0"/>
              </a:moveTo>
              <a:lnTo>
                <a:pt x="0" y="510883"/>
              </a:lnTo>
              <a:lnTo>
                <a:pt x="136235" y="510883"/>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CDAB90-58DB-4CEE-BBA2-CF620CBF1318}">
      <dsp:nvSpPr>
        <dsp:cNvPr id="0" name=""/>
        <dsp:cNvSpPr/>
      </dsp:nvSpPr>
      <dsp:spPr>
        <a:xfrm>
          <a:off x="993372" y="852320"/>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dirty="0"/>
            <a:t>FY2022 data upload to FRDM Tool</a:t>
          </a:r>
          <a:endParaRPr lang="en-AU" sz="700" kern="1200" dirty="0"/>
        </a:p>
      </dsp:txBody>
      <dsp:txXfrm>
        <a:off x="1013323" y="872271"/>
        <a:ext cx="1049981" cy="641275"/>
      </dsp:txXfrm>
    </dsp:sp>
    <dsp:sp modelId="{9B4A72DD-8328-4FE2-945A-D33A3F5AB5AA}">
      <dsp:nvSpPr>
        <dsp:cNvPr id="0" name=""/>
        <dsp:cNvSpPr/>
      </dsp:nvSpPr>
      <dsp:spPr>
        <a:xfrm>
          <a:off x="857136" y="682025"/>
          <a:ext cx="136235" cy="1362354"/>
        </a:xfrm>
        <a:custGeom>
          <a:avLst/>
          <a:gdLst/>
          <a:ahLst/>
          <a:cxnLst/>
          <a:rect l="0" t="0" r="0" b="0"/>
          <a:pathLst>
            <a:path>
              <a:moveTo>
                <a:pt x="0" y="0"/>
              </a:moveTo>
              <a:lnTo>
                <a:pt x="0" y="1362354"/>
              </a:lnTo>
              <a:lnTo>
                <a:pt x="136235" y="136235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2C8AFF-3B26-428B-96BE-F762E716CE04}">
      <dsp:nvSpPr>
        <dsp:cNvPr id="0" name=""/>
        <dsp:cNvSpPr/>
      </dsp:nvSpPr>
      <dsp:spPr>
        <a:xfrm>
          <a:off x="993372" y="1703791"/>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dirty="0"/>
            <a:t>FRDM Participation Agreements signed – 35 Uni’s (3 more waiting to sign)</a:t>
          </a:r>
          <a:endParaRPr lang="en-AU" sz="700" kern="1200" dirty="0"/>
        </a:p>
      </dsp:txBody>
      <dsp:txXfrm>
        <a:off x="1013323" y="1723742"/>
        <a:ext cx="1049981" cy="641275"/>
      </dsp:txXfrm>
    </dsp:sp>
    <dsp:sp modelId="{53FCE298-7874-4659-BA0C-177C8CDC26D2}">
      <dsp:nvSpPr>
        <dsp:cNvPr id="0" name=""/>
        <dsp:cNvSpPr/>
      </dsp:nvSpPr>
      <dsp:spPr>
        <a:xfrm>
          <a:off x="857136" y="682025"/>
          <a:ext cx="136235" cy="2213826"/>
        </a:xfrm>
        <a:custGeom>
          <a:avLst/>
          <a:gdLst/>
          <a:ahLst/>
          <a:cxnLst/>
          <a:rect l="0" t="0" r="0" b="0"/>
          <a:pathLst>
            <a:path>
              <a:moveTo>
                <a:pt x="0" y="0"/>
              </a:moveTo>
              <a:lnTo>
                <a:pt x="0" y="2213826"/>
              </a:lnTo>
              <a:lnTo>
                <a:pt x="136235" y="221382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63C64D-468E-4E6E-9B84-9E178B60D1A2}">
      <dsp:nvSpPr>
        <dsp:cNvPr id="0" name=""/>
        <dsp:cNvSpPr/>
      </dsp:nvSpPr>
      <dsp:spPr>
        <a:xfrm>
          <a:off x="993372" y="2555263"/>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AU" sz="700" kern="1200" dirty="0"/>
            <a:t>Modern Slavery software review and recommendation </a:t>
          </a:r>
        </a:p>
      </dsp:txBody>
      <dsp:txXfrm>
        <a:off x="1013323" y="2575214"/>
        <a:ext cx="1049981" cy="641275"/>
      </dsp:txXfrm>
    </dsp:sp>
    <dsp:sp modelId="{2D8DA0B8-30BA-4DB7-B1ED-487DD104C991}">
      <dsp:nvSpPr>
        <dsp:cNvPr id="0" name=""/>
        <dsp:cNvSpPr/>
      </dsp:nvSpPr>
      <dsp:spPr>
        <a:xfrm>
          <a:off x="857136" y="682025"/>
          <a:ext cx="136235" cy="3065298"/>
        </a:xfrm>
        <a:custGeom>
          <a:avLst/>
          <a:gdLst/>
          <a:ahLst/>
          <a:cxnLst/>
          <a:rect l="0" t="0" r="0" b="0"/>
          <a:pathLst>
            <a:path>
              <a:moveTo>
                <a:pt x="0" y="0"/>
              </a:moveTo>
              <a:lnTo>
                <a:pt x="0" y="3065298"/>
              </a:lnTo>
              <a:lnTo>
                <a:pt x="136235" y="3065298"/>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C17A93-BCBB-464D-88B7-945AA558D1E2}">
      <dsp:nvSpPr>
        <dsp:cNvPr id="0" name=""/>
        <dsp:cNvSpPr/>
      </dsp:nvSpPr>
      <dsp:spPr>
        <a:xfrm>
          <a:off x="993372" y="3406735"/>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AU" sz="700" kern="1200" dirty="0" err="1"/>
            <a:t>ArcBlue</a:t>
          </a:r>
          <a:r>
            <a:rPr lang="en-AU" sz="700" kern="1200" dirty="0"/>
            <a:t> engaged to provide 2023 modern slavery risk dashboards</a:t>
          </a:r>
        </a:p>
      </dsp:txBody>
      <dsp:txXfrm>
        <a:off x="1013323" y="3426686"/>
        <a:ext cx="1049981" cy="641275"/>
      </dsp:txXfrm>
    </dsp:sp>
    <dsp:sp modelId="{3D0A2163-B582-43AC-9A90-7C36C79D0508}">
      <dsp:nvSpPr>
        <dsp:cNvPr id="0" name=""/>
        <dsp:cNvSpPr/>
      </dsp:nvSpPr>
      <dsp:spPr>
        <a:xfrm>
          <a:off x="2423844" y="848"/>
          <a:ext cx="1362354" cy="68117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GB" sz="1600" b="1" kern="1200" dirty="0"/>
            <a:t>Training &amp; Capacity</a:t>
          </a:r>
          <a:endParaRPr lang="en-AU" sz="1600" kern="1200" dirty="0"/>
        </a:p>
      </dsp:txBody>
      <dsp:txXfrm>
        <a:off x="2443795" y="20799"/>
        <a:ext cx="1322452" cy="641275"/>
      </dsp:txXfrm>
    </dsp:sp>
    <dsp:sp modelId="{AFEBADE6-6736-473D-AD6A-FDD41FBFD28D}">
      <dsp:nvSpPr>
        <dsp:cNvPr id="0" name=""/>
        <dsp:cNvSpPr/>
      </dsp:nvSpPr>
      <dsp:spPr>
        <a:xfrm>
          <a:off x="2560080" y="682025"/>
          <a:ext cx="136235" cy="510883"/>
        </a:xfrm>
        <a:custGeom>
          <a:avLst/>
          <a:gdLst/>
          <a:ahLst/>
          <a:cxnLst/>
          <a:rect l="0" t="0" r="0" b="0"/>
          <a:pathLst>
            <a:path>
              <a:moveTo>
                <a:pt x="0" y="0"/>
              </a:moveTo>
              <a:lnTo>
                <a:pt x="0" y="510883"/>
              </a:lnTo>
              <a:lnTo>
                <a:pt x="136235" y="510883"/>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97CF95-7AC2-4049-B181-33FDAC205FD5}">
      <dsp:nvSpPr>
        <dsp:cNvPr id="0" name=""/>
        <dsp:cNvSpPr/>
      </dsp:nvSpPr>
      <dsp:spPr>
        <a:xfrm>
          <a:off x="2696315" y="852320"/>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GB" sz="700" kern="1200" dirty="0"/>
            <a:t>Monthly University Modern Slavery Forum with expert guest speakers</a:t>
          </a:r>
          <a:endParaRPr lang="en-AU" sz="700" kern="1200" dirty="0"/>
        </a:p>
      </dsp:txBody>
      <dsp:txXfrm>
        <a:off x="2716266" y="872271"/>
        <a:ext cx="1049981" cy="641275"/>
      </dsp:txXfrm>
    </dsp:sp>
    <dsp:sp modelId="{A1517615-4DE3-4951-996F-AF7ADA7838FC}">
      <dsp:nvSpPr>
        <dsp:cNvPr id="0" name=""/>
        <dsp:cNvSpPr/>
      </dsp:nvSpPr>
      <dsp:spPr>
        <a:xfrm>
          <a:off x="2560080" y="682025"/>
          <a:ext cx="136235" cy="1362354"/>
        </a:xfrm>
        <a:custGeom>
          <a:avLst/>
          <a:gdLst/>
          <a:ahLst/>
          <a:cxnLst/>
          <a:rect l="0" t="0" r="0" b="0"/>
          <a:pathLst>
            <a:path>
              <a:moveTo>
                <a:pt x="0" y="0"/>
              </a:moveTo>
              <a:lnTo>
                <a:pt x="0" y="1362354"/>
              </a:lnTo>
              <a:lnTo>
                <a:pt x="136235" y="136235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EBB24-0733-4A1B-8799-29F32A577934}">
      <dsp:nvSpPr>
        <dsp:cNvPr id="0" name=""/>
        <dsp:cNvSpPr/>
      </dsp:nvSpPr>
      <dsp:spPr>
        <a:xfrm>
          <a:off x="2696315" y="1703791"/>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AU" sz="700" kern="1200" dirty="0"/>
            <a:t>FRDM software training sessions/ recordings / user guides</a:t>
          </a:r>
        </a:p>
      </dsp:txBody>
      <dsp:txXfrm>
        <a:off x="2716266" y="1723742"/>
        <a:ext cx="1049981" cy="641275"/>
      </dsp:txXfrm>
    </dsp:sp>
    <dsp:sp modelId="{1FB69E67-E571-438F-BA33-44DCC5C8FA7E}">
      <dsp:nvSpPr>
        <dsp:cNvPr id="0" name=""/>
        <dsp:cNvSpPr/>
      </dsp:nvSpPr>
      <dsp:spPr>
        <a:xfrm>
          <a:off x="2560080" y="682025"/>
          <a:ext cx="136235" cy="2213826"/>
        </a:xfrm>
        <a:custGeom>
          <a:avLst/>
          <a:gdLst/>
          <a:ahLst/>
          <a:cxnLst/>
          <a:rect l="0" t="0" r="0" b="0"/>
          <a:pathLst>
            <a:path>
              <a:moveTo>
                <a:pt x="0" y="0"/>
              </a:moveTo>
              <a:lnTo>
                <a:pt x="0" y="2213826"/>
              </a:lnTo>
              <a:lnTo>
                <a:pt x="136235" y="221382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896A2B-DDB7-4AEE-A6FF-A2DF5D38D4D2}">
      <dsp:nvSpPr>
        <dsp:cNvPr id="0" name=""/>
        <dsp:cNvSpPr/>
      </dsp:nvSpPr>
      <dsp:spPr>
        <a:xfrm>
          <a:off x="2696315" y="2555263"/>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AU" sz="700" kern="1200" dirty="0"/>
            <a:t>AUPN Portal set up with internal and external MS training resources</a:t>
          </a:r>
        </a:p>
      </dsp:txBody>
      <dsp:txXfrm>
        <a:off x="2716266" y="2575214"/>
        <a:ext cx="1049981" cy="641275"/>
      </dsp:txXfrm>
    </dsp:sp>
    <dsp:sp modelId="{7EEC0D11-7FA5-4F9C-AD18-494B10353652}">
      <dsp:nvSpPr>
        <dsp:cNvPr id="0" name=""/>
        <dsp:cNvSpPr/>
      </dsp:nvSpPr>
      <dsp:spPr>
        <a:xfrm>
          <a:off x="4126788" y="848"/>
          <a:ext cx="1362354" cy="68117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AU" sz="1600" b="1" kern="1200"/>
            <a:t>Framework</a:t>
          </a:r>
        </a:p>
      </dsp:txBody>
      <dsp:txXfrm>
        <a:off x="4146739" y="20799"/>
        <a:ext cx="1322452" cy="641275"/>
      </dsp:txXfrm>
    </dsp:sp>
    <dsp:sp modelId="{FB3BACF7-973A-4A57-8DA7-57B3C5C276E2}">
      <dsp:nvSpPr>
        <dsp:cNvPr id="0" name=""/>
        <dsp:cNvSpPr/>
      </dsp:nvSpPr>
      <dsp:spPr>
        <a:xfrm>
          <a:off x="4263023" y="682025"/>
          <a:ext cx="136235" cy="510883"/>
        </a:xfrm>
        <a:custGeom>
          <a:avLst/>
          <a:gdLst/>
          <a:ahLst/>
          <a:cxnLst/>
          <a:rect l="0" t="0" r="0" b="0"/>
          <a:pathLst>
            <a:path>
              <a:moveTo>
                <a:pt x="0" y="0"/>
              </a:moveTo>
              <a:lnTo>
                <a:pt x="0" y="510883"/>
              </a:lnTo>
              <a:lnTo>
                <a:pt x="136235" y="510883"/>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12DF81-BC9F-46AE-B53F-AEA516183A05}">
      <dsp:nvSpPr>
        <dsp:cNvPr id="0" name=""/>
        <dsp:cNvSpPr/>
      </dsp:nvSpPr>
      <dsp:spPr>
        <a:xfrm>
          <a:off x="4399259" y="852320"/>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GB" sz="700" kern="1200" dirty="0">
              <a:latin typeface="Arial" panose="020B0604020202020204"/>
            </a:rPr>
            <a:t> University Media Alert Process approved &amp; implemented</a:t>
          </a:r>
          <a:endParaRPr lang="en-AU" sz="700" kern="1200" dirty="0"/>
        </a:p>
      </dsp:txBody>
      <dsp:txXfrm>
        <a:off x="4419210" y="872271"/>
        <a:ext cx="1049981" cy="641275"/>
      </dsp:txXfrm>
    </dsp:sp>
    <dsp:sp modelId="{4ACC9FE8-3BFC-4008-A259-04709DBB63CB}">
      <dsp:nvSpPr>
        <dsp:cNvPr id="0" name=""/>
        <dsp:cNvSpPr/>
      </dsp:nvSpPr>
      <dsp:spPr>
        <a:xfrm>
          <a:off x="4263023" y="682025"/>
          <a:ext cx="136235" cy="1553878"/>
        </a:xfrm>
        <a:custGeom>
          <a:avLst/>
          <a:gdLst/>
          <a:ahLst/>
          <a:cxnLst/>
          <a:rect l="0" t="0" r="0" b="0"/>
          <a:pathLst>
            <a:path>
              <a:moveTo>
                <a:pt x="0" y="0"/>
              </a:moveTo>
              <a:lnTo>
                <a:pt x="0" y="1553878"/>
              </a:lnTo>
              <a:lnTo>
                <a:pt x="136235" y="1553878"/>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D775FF-64FB-46FD-86C8-4C32B1241413}">
      <dsp:nvSpPr>
        <dsp:cNvPr id="0" name=""/>
        <dsp:cNvSpPr/>
      </dsp:nvSpPr>
      <dsp:spPr>
        <a:xfrm>
          <a:off x="4399259" y="1703791"/>
          <a:ext cx="1089883" cy="106422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AU" sz="700" kern="1200" dirty="0"/>
            <a:t>Expert legislative guidance guest speakers at forum presentations</a:t>
          </a:r>
        </a:p>
        <a:p>
          <a:pPr marL="0" lvl="0" indent="0" algn="ctr" defTabSz="311150" rtl="0">
            <a:lnSpc>
              <a:spcPct val="90000"/>
            </a:lnSpc>
            <a:spcBef>
              <a:spcPct val="0"/>
            </a:spcBef>
            <a:spcAft>
              <a:spcPct val="35000"/>
            </a:spcAft>
            <a:buNone/>
          </a:pPr>
          <a:r>
            <a:rPr lang="en-AU" sz="700" kern="1200" dirty="0"/>
            <a:t>- NSW Anti-slavery Commissioner</a:t>
          </a:r>
        </a:p>
        <a:p>
          <a:pPr marL="0" lvl="0" indent="0" algn="ctr" defTabSz="311150" rtl="0">
            <a:lnSpc>
              <a:spcPct val="90000"/>
            </a:lnSpc>
            <a:spcBef>
              <a:spcPct val="0"/>
            </a:spcBef>
            <a:spcAft>
              <a:spcPct val="35000"/>
            </a:spcAft>
            <a:buNone/>
          </a:pPr>
          <a:r>
            <a:rPr lang="en-AU" sz="700" kern="1200" dirty="0"/>
            <a:t>- Monash Centre for Financial Studies</a:t>
          </a:r>
        </a:p>
        <a:p>
          <a:pPr marL="0" lvl="0" indent="0" algn="ctr" defTabSz="311150" rtl="0">
            <a:lnSpc>
              <a:spcPct val="90000"/>
            </a:lnSpc>
            <a:spcBef>
              <a:spcPct val="0"/>
            </a:spcBef>
            <a:spcAft>
              <a:spcPct val="35000"/>
            </a:spcAft>
            <a:buNone/>
          </a:pPr>
          <a:endParaRPr lang="en-AU" sz="700" kern="1200" dirty="0"/>
        </a:p>
      </dsp:txBody>
      <dsp:txXfrm>
        <a:off x="4430429" y="1734961"/>
        <a:ext cx="1027543" cy="1001883"/>
      </dsp:txXfrm>
    </dsp:sp>
    <dsp:sp modelId="{D372A214-AB00-4246-B6C2-3C4A2E4EBD5E}">
      <dsp:nvSpPr>
        <dsp:cNvPr id="0" name=""/>
        <dsp:cNvSpPr/>
      </dsp:nvSpPr>
      <dsp:spPr>
        <a:xfrm>
          <a:off x="5829731" y="848"/>
          <a:ext cx="1362354" cy="68117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GB" sz="1600" b="1" kern="1200" dirty="0"/>
            <a:t>Engage &amp; Comms</a:t>
          </a:r>
          <a:endParaRPr lang="en-AU" sz="1600" b="1" kern="1200" dirty="0"/>
        </a:p>
      </dsp:txBody>
      <dsp:txXfrm>
        <a:off x="5849682" y="20799"/>
        <a:ext cx="1322452" cy="641275"/>
      </dsp:txXfrm>
    </dsp:sp>
    <dsp:sp modelId="{4275E1A4-E80F-4215-AF3D-35789A111C9B}">
      <dsp:nvSpPr>
        <dsp:cNvPr id="0" name=""/>
        <dsp:cNvSpPr/>
      </dsp:nvSpPr>
      <dsp:spPr>
        <a:xfrm>
          <a:off x="5965967" y="682025"/>
          <a:ext cx="136235" cy="510883"/>
        </a:xfrm>
        <a:custGeom>
          <a:avLst/>
          <a:gdLst/>
          <a:ahLst/>
          <a:cxnLst/>
          <a:rect l="0" t="0" r="0" b="0"/>
          <a:pathLst>
            <a:path>
              <a:moveTo>
                <a:pt x="0" y="0"/>
              </a:moveTo>
              <a:lnTo>
                <a:pt x="0" y="510883"/>
              </a:lnTo>
              <a:lnTo>
                <a:pt x="136235" y="510883"/>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1703A2-F828-4DB4-9B8C-D16EE05398AF}">
      <dsp:nvSpPr>
        <dsp:cNvPr id="0" name=""/>
        <dsp:cNvSpPr/>
      </dsp:nvSpPr>
      <dsp:spPr>
        <a:xfrm>
          <a:off x="6102202" y="852320"/>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dirty="0"/>
            <a:t>AUPN LinkedIn activity</a:t>
          </a:r>
          <a:endParaRPr lang="en-AU" sz="700" kern="1200" dirty="0"/>
        </a:p>
      </dsp:txBody>
      <dsp:txXfrm>
        <a:off x="6122153" y="872271"/>
        <a:ext cx="1049981" cy="641275"/>
      </dsp:txXfrm>
    </dsp:sp>
    <dsp:sp modelId="{CDEF28B1-339E-482C-ABDC-A829120BDEBA}">
      <dsp:nvSpPr>
        <dsp:cNvPr id="0" name=""/>
        <dsp:cNvSpPr/>
      </dsp:nvSpPr>
      <dsp:spPr>
        <a:xfrm>
          <a:off x="5965967" y="682025"/>
          <a:ext cx="136235" cy="1279966"/>
        </a:xfrm>
        <a:custGeom>
          <a:avLst/>
          <a:gdLst/>
          <a:ahLst/>
          <a:cxnLst/>
          <a:rect l="0" t="0" r="0" b="0"/>
          <a:pathLst>
            <a:path>
              <a:moveTo>
                <a:pt x="0" y="0"/>
              </a:moveTo>
              <a:lnTo>
                <a:pt x="0" y="1279966"/>
              </a:lnTo>
              <a:lnTo>
                <a:pt x="136235" y="127996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414FC2-2A3F-4334-A585-0AA7FEE901CB}">
      <dsp:nvSpPr>
        <dsp:cNvPr id="0" name=""/>
        <dsp:cNvSpPr/>
      </dsp:nvSpPr>
      <dsp:spPr>
        <a:xfrm>
          <a:off x="6102202" y="1621403"/>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dirty="0"/>
            <a:t>Engagement with community and industry</a:t>
          </a:r>
          <a:endParaRPr lang="en-AU" sz="700" kern="1200" dirty="0"/>
        </a:p>
      </dsp:txBody>
      <dsp:txXfrm>
        <a:off x="6122153" y="1641354"/>
        <a:ext cx="1049981" cy="641275"/>
      </dsp:txXfrm>
    </dsp:sp>
    <dsp:sp modelId="{8EC7D2B4-E52C-408C-877E-69740E1028F8}">
      <dsp:nvSpPr>
        <dsp:cNvPr id="0" name=""/>
        <dsp:cNvSpPr/>
      </dsp:nvSpPr>
      <dsp:spPr>
        <a:xfrm>
          <a:off x="7532675" y="848"/>
          <a:ext cx="1362354" cy="68117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AU" sz="1600" b="1" kern="1200" dirty="0"/>
            <a:t>Governance</a:t>
          </a:r>
        </a:p>
      </dsp:txBody>
      <dsp:txXfrm>
        <a:off x="7552626" y="20799"/>
        <a:ext cx="1322452" cy="641275"/>
      </dsp:txXfrm>
    </dsp:sp>
    <dsp:sp modelId="{BD1C04C8-4588-424D-9DB5-DD8A25BB9896}">
      <dsp:nvSpPr>
        <dsp:cNvPr id="0" name=""/>
        <dsp:cNvSpPr/>
      </dsp:nvSpPr>
      <dsp:spPr>
        <a:xfrm>
          <a:off x="7668910" y="682025"/>
          <a:ext cx="136235" cy="510883"/>
        </a:xfrm>
        <a:custGeom>
          <a:avLst/>
          <a:gdLst/>
          <a:ahLst/>
          <a:cxnLst/>
          <a:rect l="0" t="0" r="0" b="0"/>
          <a:pathLst>
            <a:path>
              <a:moveTo>
                <a:pt x="0" y="0"/>
              </a:moveTo>
              <a:lnTo>
                <a:pt x="0" y="510883"/>
              </a:lnTo>
              <a:lnTo>
                <a:pt x="136235" y="510883"/>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268FEF-4EC9-4BA5-A9A6-1838A2AF9157}">
      <dsp:nvSpPr>
        <dsp:cNvPr id="0" name=""/>
        <dsp:cNvSpPr/>
      </dsp:nvSpPr>
      <dsp:spPr>
        <a:xfrm>
          <a:off x="7805146" y="852320"/>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AU" sz="700" kern="1200" dirty="0"/>
            <a:t>University Anti-slavery Program Manager commences</a:t>
          </a:r>
        </a:p>
      </dsp:txBody>
      <dsp:txXfrm>
        <a:off x="7825097" y="872271"/>
        <a:ext cx="1049981" cy="641275"/>
      </dsp:txXfrm>
    </dsp:sp>
    <dsp:sp modelId="{D3F4FAEB-7831-4592-B2CB-6D46EDDB1146}">
      <dsp:nvSpPr>
        <dsp:cNvPr id="0" name=""/>
        <dsp:cNvSpPr/>
      </dsp:nvSpPr>
      <dsp:spPr>
        <a:xfrm>
          <a:off x="7668910" y="682025"/>
          <a:ext cx="136235" cy="1362354"/>
        </a:xfrm>
        <a:custGeom>
          <a:avLst/>
          <a:gdLst/>
          <a:ahLst/>
          <a:cxnLst/>
          <a:rect l="0" t="0" r="0" b="0"/>
          <a:pathLst>
            <a:path>
              <a:moveTo>
                <a:pt x="0" y="0"/>
              </a:moveTo>
              <a:lnTo>
                <a:pt x="0" y="1362354"/>
              </a:lnTo>
              <a:lnTo>
                <a:pt x="136235" y="136235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3BA3A2-69D6-4556-A876-9CFBA59D9F4A}">
      <dsp:nvSpPr>
        <dsp:cNvPr id="0" name=""/>
        <dsp:cNvSpPr/>
      </dsp:nvSpPr>
      <dsp:spPr>
        <a:xfrm>
          <a:off x="7805146" y="1703791"/>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kern="1200" dirty="0"/>
            <a:t>New Academic Advisory Board &amp; Working Group members appointment</a:t>
          </a:r>
          <a:endParaRPr lang="en-AU" sz="700" kern="1200" dirty="0"/>
        </a:p>
      </dsp:txBody>
      <dsp:txXfrm>
        <a:off x="7825097" y="1723742"/>
        <a:ext cx="1049981" cy="641275"/>
      </dsp:txXfrm>
    </dsp:sp>
    <dsp:sp modelId="{C12C1D2B-6562-4D2D-A1F2-9AF5EC759636}">
      <dsp:nvSpPr>
        <dsp:cNvPr id="0" name=""/>
        <dsp:cNvSpPr/>
      </dsp:nvSpPr>
      <dsp:spPr>
        <a:xfrm>
          <a:off x="7668910" y="682025"/>
          <a:ext cx="136235" cy="2213826"/>
        </a:xfrm>
        <a:custGeom>
          <a:avLst/>
          <a:gdLst/>
          <a:ahLst/>
          <a:cxnLst/>
          <a:rect l="0" t="0" r="0" b="0"/>
          <a:pathLst>
            <a:path>
              <a:moveTo>
                <a:pt x="0" y="0"/>
              </a:moveTo>
              <a:lnTo>
                <a:pt x="0" y="2213826"/>
              </a:lnTo>
              <a:lnTo>
                <a:pt x="136235" y="221382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E428C3-FB0D-4683-8A6E-F741BEE245FD}">
      <dsp:nvSpPr>
        <dsp:cNvPr id="0" name=""/>
        <dsp:cNvSpPr/>
      </dsp:nvSpPr>
      <dsp:spPr>
        <a:xfrm>
          <a:off x="7805146" y="2555263"/>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AU" sz="700" kern="1200" dirty="0"/>
            <a:t>Academic Advisory Board meeting</a:t>
          </a:r>
        </a:p>
      </dsp:txBody>
      <dsp:txXfrm>
        <a:off x="7825097" y="2575214"/>
        <a:ext cx="1049981" cy="641275"/>
      </dsp:txXfrm>
    </dsp:sp>
    <dsp:sp modelId="{40AADF4B-FB0F-45FF-A36A-16B467DBBE0D}">
      <dsp:nvSpPr>
        <dsp:cNvPr id="0" name=""/>
        <dsp:cNvSpPr/>
      </dsp:nvSpPr>
      <dsp:spPr>
        <a:xfrm>
          <a:off x="7668910" y="682025"/>
          <a:ext cx="136235" cy="3065298"/>
        </a:xfrm>
        <a:custGeom>
          <a:avLst/>
          <a:gdLst/>
          <a:ahLst/>
          <a:cxnLst/>
          <a:rect l="0" t="0" r="0" b="0"/>
          <a:pathLst>
            <a:path>
              <a:moveTo>
                <a:pt x="0" y="0"/>
              </a:moveTo>
              <a:lnTo>
                <a:pt x="0" y="3065298"/>
              </a:lnTo>
              <a:lnTo>
                <a:pt x="136235" y="3065298"/>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22A76B-9953-4331-9A02-35326D03094D}">
      <dsp:nvSpPr>
        <dsp:cNvPr id="0" name=""/>
        <dsp:cNvSpPr/>
      </dsp:nvSpPr>
      <dsp:spPr>
        <a:xfrm>
          <a:off x="7805146" y="3406735"/>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AU" sz="700" kern="1200"/>
            <a:t>Monthly Anti-slavery Working Group meetings</a:t>
          </a:r>
          <a:endParaRPr lang="en-AU" sz="700" kern="1200" dirty="0"/>
        </a:p>
      </dsp:txBody>
      <dsp:txXfrm>
        <a:off x="7825097" y="3426686"/>
        <a:ext cx="1049981" cy="641275"/>
      </dsp:txXfrm>
    </dsp:sp>
    <dsp:sp modelId="{D44BACA7-1F3A-4481-BB96-AD82F01F8C73}">
      <dsp:nvSpPr>
        <dsp:cNvPr id="0" name=""/>
        <dsp:cNvSpPr/>
      </dsp:nvSpPr>
      <dsp:spPr>
        <a:xfrm>
          <a:off x="7668910" y="682025"/>
          <a:ext cx="144289" cy="3917618"/>
        </a:xfrm>
        <a:custGeom>
          <a:avLst/>
          <a:gdLst/>
          <a:ahLst/>
          <a:cxnLst/>
          <a:rect l="0" t="0" r="0" b="0"/>
          <a:pathLst>
            <a:path>
              <a:moveTo>
                <a:pt x="0" y="0"/>
              </a:moveTo>
              <a:lnTo>
                <a:pt x="0" y="3917618"/>
              </a:lnTo>
              <a:lnTo>
                <a:pt x="144289" y="3917618"/>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BA44DC-2E1E-4508-8AA3-8118C7B93856}">
      <dsp:nvSpPr>
        <dsp:cNvPr id="0" name=""/>
        <dsp:cNvSpPr/>
      </dsp:nvSpPr>
      <dsp:spPr>
        <a:xfrm>
          <a:off x="7813200" y="4259055"/>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AU" sz="700" kern="1200" dirty="0"/>
            <a:t>Monthly reporting on program results to AUPN Executive</a:t>
          </a:r>
        </a:p>
      </dsp:txBody>
      <dsp:txXfrm>
        <a:off x="7833151" y="4279006"/>
        <a:ext cx="1049981" cy="641275"/>
      </dsp:txXfrm>
    </dsp:sp>
    <dsp:sp modelId="{7C016050-9915-4AFF-ACD6-AD97ACC60903}">
      <dsp:nvSpPr>
        <dsp:cNvPr id="0" name=""/>
        <dsp:cNvSpPr/>
      </dsp:nvSpPr>
      <dsp:spPr>
        <a:xfrm>
          <a:off x="9235618" y="848"/>
          <a:ext cx="1362354" cy="68117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AU" sz="1600" b="1" kern="1200" dirty="0"/>
            <a:t>Third Party</a:t>
          </a:r>
        </a:p>
        <a:p>
          <a:pPr marL="0" lvl="0" indent="0" algn="l" defTabSz="711200">
            <a:lnSpc>
              <a:spcPct val="90000"/>
            </a:lnSpc>
            <a:spcBef>
              <a:spcPct val="0"/>
            </a:spcBef>
            <a:spcAft>
              <a:spcPct val="35000"/>
            </a:spcAft>
            <a:buNone/>
          </a:pPr>
          <a:r>
            <a:rPr lang="en-AU" sz="1600" b="1" kern="1200" dirty="0"/>
            <a:t>Engagement</a:t>
          </a:r>
        </a:p>
      </dsp:txBody>
      <dsp:txXfrm>
        <a:off x="9255569" y="20799"/>
        <a:ext cx="1322452" cy="641275"/>
      </dsp:txXfrm>
    </dsp:sp>
    <dsp:sp modelId="{F6085B84-2AB1-41F7-A683-80A5504F1C45}">
      <dsp:nvSpPr>
        <dsp:cNvPr id="0" name=""/>
        <dsp:cNvSpPr/>
      </dsp:nvSpPr>
      <dsp:spPr>
        <a:xfrm>
          <a:off x="9371854" y="682025"/>
          <a:ext cx="136235" cy="510883"/>
        </a:xfrm>
        <a:custGeom>
          <a:avLst/>
          <a:gdLst/>
          <a:ahLst/>
          <a:cxnLst/>
          <a:rect l="0" t="0" r="0" b="0"/>
          <a:pathLst>
            <a:path>
              <a:moveTo>
                <a:pt x="0" y="0"/>
              </a:moveTo>
              <a:lnTo>
                <a:pt x="0" y="510883"/>
              </a:lnTo>
              <a:lnTo>
                <a:pt x="136235" y="510883"/>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4EDD26-87E6-4D4E-A39A-23CCD9840180}">
      <dsp:nvSpPr>
        <dsp:cNvPr id="0" name=""/>
        <dsp:cNvSpPr/>
      </dsp:nvSpPr>
      <dsp:spPr>
        <a:xfrm>
          <a:off x="9508089" y="852320"/>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GB" sz="700" kern="1200" dirty="0"/>
            <a:t>Australian Red Cross International Student Worker Exploitation Hub project initiated</a:t>
          </a:r>
          <a:endParaRPr lang="en-AU" sz="700" kern="1200" dirty="0">
            <a:latin typeface="Arial" panose="020B0604020202020204"/>
          </a:endParaRPr>
        </a:p>
      </dsp:txBody>
      <dsp:txXfrm>
        <a:off x="9528040" y="872271"/>
        <a:ext cx="1049981" cy="641275"/>
      </dsp:txXfrm>
    </dsp:sp>
    <dsp:sp modelId="{92781274-89B9-4129-816E-2367BB616E30}">
      <dsp:nvSpPr>
        <dsp:cNvPr id="0" name=""/>
        <dsp:cNvSpPr/>
      </dsp:nvSpPr>
      <dsp:spPr>
        <a:xfrm>
          <a:off x="9371854" y="682025"/>
          <a:ext cx="136235" cy="1362354"/>
        </a:xfrm>
        <a:custGeom>
          <a:avLst/>
          <a:gdLst/>
          <a:ahLst/>
          <a:cxnLst/>
          <a:rect l="0" t="0" r="0" b="0"/>
          <a:pathLst>
            <a:path>
              <a:moveTo>
                <a:pt x="0" y="0"/>
              </a:moveTo>
              <a:lnTo>
                <a:pt x="0" y="1362354"/>
              </a:lnTo>
              <a:lnTo>
                <a:pt x="136235" y="136235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DAFFE8-0595-4173-8C12-F03B96E4DAD2}">
      <dsp:nvSpPr>
        <dsp:cNvPr id="0" name=""/>
        <dsp:cNvSpPr/>
      </dsp:nvSpPr>
      <dsp:spPr>
        <a:xfrm>
          <a:off x="9508089" y="1703791"/>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AU" sz="700" kern="1200" dirty="0"/>
            <a:t>Contributed modern slavery data requirements into the University Procurement Analytics Service project</a:t>
          </a:r>
          <a:endParaRPr lang="en-AU" sz="700" kern="1200" dirty="0">
            <a:solidFill>
              <a:srgbClr val="FF0000"/>
            </a:solidFill>
            <a:latin typeface="Arial" panose="020B0604020202020204"/>
          </a:endParaRPr>
        </a:p>
      </dsp:txBody>
      <dsp:txXfrm>
        <a:off x="9528040" y="1723742"/>
        <a:ext cx="1049981" cy="641275"/>
      </dsp:txXfrm>
    </dsp:sp>
    <dsp:sp modelId="{5DDA4054-65D4-417D-9BA2-5222DBE6510B}">
      <dsp:nvSpPr>
        <dsp:cNvPr id="0" name=""/>
        <dsp:cNvSpPr/>
      </dsp:nvSpPr>
      <dsp:spPr>
        <a:xfrm>
          <a:off x="9371854" y="682025"/>
          <a:ext cx="136235" cy="2213826"/>
        </a:xfrm>
        <a:custGeom>
          <a:avLst/>
          <a:gdLst/>
          <a:ahLst/>
          <a:cxnLst/>
          <a:rect l="0" t="0" r="0" b="0"/>
          <a:pathLst>
            <a:path>
              <a:moveTo>
                <a:pt x="0" y="0"/>
              </a:moveTo>
              <a:lnTo>
                <a:pt x="0" y="2213826"/>
              </a:lnTo>
              <a:lnTo>
                <a:pt x="136235" y="221382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428CA6-916B-4C94-940B-1834D26A6874}">
      <dsp:nvSpPr>
        <dsp:cNvPr id="0" name=""/>
        <dsp:cNvSpPr/>
      </dsp:nvSpPr>
      <dsp:spPr>
        <a:xfrm>
          <a:off x="9508089" y="2555263"/>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AU" sz="700" kern="1200" dirty="0">
              <a:latin typeface="Arial" panose="020B0604020202020204"/>
            </a:rPr>
            <a:t> Electronics Watch pilot (still scoping final details)</a:t>
          </a:r>
        </a:p>
      </dsp:txBody>
      <dsp:txXfrm>
        <a:off x="9528040" y="2575214"/>
        <a:ext cx="1049981" cy="641275"/>
      </dsp:txXfrm>
    </dsp:sp>
    <dsp:sp modelId="{5D54C838-428C-485F-9EEB-6481C874CFA4}">
      <dsp:nvSpPr>
        <dsp:cNvPr id="0" name=""/>
        <dsp:cNvSpPr/>
      </dsp:nvSpPr>
      <dsp:spPr>
        <a:xfrm>
          <a:off x="9371854" y="682025"/>
          <a:ext cx="136235" cy="3065298"/>
        </a:xfrm>
        <a:custGeom>
          <a:avLst/>
          <a:gdLst/>
          <a:ahLst/>
          <a:cxnLst/>
          <a:rect l="0" t="0" r="0" b="0"/>
          <a:pathLst>
            <a:path>
              <a:moveTo>
                <a:pt x="0" y="0"/>
              </a:moveTo>
              <a:lnTo>
                <a:pt x="0" y="3065298"/>
              </a:lnTo>
              <a:lnTo>
                <a:pt x="136235" y="3065298"/>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EF959A-0550-4B78-B909-7FB176100732}">
      <dsp:nvSpPr>
        <dsp:cNvPr id="0" name=""/>
        <dsp:cNvSpPr/>
      </dsp:nvSpPr>
      <dsp:spPr>
        <a:xfrm>
          <a:off x="9508089" y="3406735"/>
          <a:ext cx="1089883" cy="6811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rtl="0">
            <a:lnSpc>
              <a:spcPct val="90000"/>
            </a:lnSpc>
            <a:spcBef>
              <a:spcPct val="0"/>
            </a:spcBef>
            <a:spcAft>
              <a:spcPct val="35000"/>
            </a:spcAft>
            <a:buNone/>
          </a:pPr>
          <a:r>
            <a:rPr lang="en-AU" sz="700" kern="1200" dirty="0">
              <a:latin typeface="Arial" panose="020B0604020202020204"/>
            </a:rPr>
            <a:t>Cleaning Accountability Framework (CAF)</a:t>
          </a:r>
        </a:p>
        <a:p>
          <a:pPr marL="0" lvl="0" indent="0" algn="ctr" defTabSz="311150" rtl="0">
            <a:lnSpc>
              <a:spcPct val="90000"/>
            </a:lnSpc>
            <a:spcBef>
              <a:spcPct val="0"/>
            </a:spcBef>
            <a:spcAft>
              <a:spcPct val="35000"/>
            </a:spcAft>
            <a:buNone/>
          </a:pPr>
          <a:r>
            <a:rPr lang="en-AU" sz="700" kern="1200" dirty="0">
              <a:latin typeface="Arial" panose="020B0604020202020204"/>
            </a:rPr>
            <a:t>Pilot program &amp; data collection opportunity*</a:t>
          </a:r>
        </a:p>
      </dsp:txBody>
      <dsp:txXfrm>
        <a:off x="9528040" y="3426686"/>
        <a:ext cx="1049981" cy="641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615FB-4AF7-4716-AE61-E616881F20F5}">
      <dsp:nvSpPr>
        <dsp:cNvPr id="0" name=""/>
        <dsp:cNvSpPr/>
      </dsp:nvSpPr>
      <dsp:spPr>
        <a:xfrm>
          <a:off x="18" y="0"/>
          <a:ext cx="11018449" cy="95735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kern="1200" dirty="0"/>
            <a:t>Exciting Opportunities in 2024</a:t>
          </a:r>
          <a:endParaRPr lang="en-AU" sz="2400" kern="1200" dirty="0">
            <a:latin typeface="Calibri" panose="020F0502020204030204" pitchFamily="34" charset="0"/>
            <a:ea typeface="Calibri" panose="020F0502020204030204" pitchFamily="34" charset="0"/>
            <a:cs typeface="Calibri" panose="020F0502020204030204" pitchFamily="34" charset="0"/>
          </a:endParaRPr>
        </a:p>
      </dsp:txBody>
      <dsp:txXfrm>
        <a:off x="28058" y="28040"/>
        <a:ext cx="10962369" cy="901277"/>
      </dsp:txXfrm>
    </dsp:sp>
    <dsp:sp modelId="{3499BEB8-5429-4F88-9C7B-8EC69B3C132E}">
      <dsp:nvSpPr>
        <dsp:cNvPr id="0" name=""/>
        <dsp:cNvSpPr/>
      </dsp:nvSpPr>
      <dsp:spPr>
        <a:xfrm>
          <a:off x="1781" y="1228073"/>
          <a:ext cx="2591356" cy="957357"/>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Calibri" panose="020F0502020204030204" pitchFamily="34" charset="0"/>
              <a:ea typeface="Calibri" panose="020F0502020204030204" pitchFamily="34" charset="0"/>
              <a:cs typeface="Calibri" panose="020F0502020204030204" pitchFamily="34" charset="0"/>
            </a:rPr>
            <a:t>Technology review and refresh</a:t>
          </a:r>
        </a:p>
      </dsp:txBody>
      <dsp:txXfrm>
        <a:off x="29821" y="1256113"/>
        <a:ext cx="2535276" cy="901277"/>
      </dsp:txXfrm>
    </dsp:sp>
    <dsp:sp modelId="{48520409-48A8-4B32-B626-6E334B059F94}">
      <dsp:nvSpPr>
        <dsp:cNvPr id="0" name=""/>
        <dsp:cNvSpPr/>
      </dsp:nvSpPr>
      <dsp:spPr>
        <a:xfrm>
          <a:off x="2810812" y="1228073"/>
          <a:ext cx="2591356" cy="957357"/>
        </a:xfrm>
        <a:prstGeom prst="roundRect">
          <a:avLst>
            <a:gd name="adj" fmla="val 10000"/>
          </a:avLst>
        </a:prstGeom>
        <a:solidFill>
          <a:srgbClr val="00428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Calibri" panose="020F0502020204030204" pitchFamily="34" charset="0"/>
              <a:ea typeface="Calibri" panose="020F0502020204030204" pitchFamily="34" charset="0"/>
              <a:cs typeface="Calibri" panose="020F0502020204030204" pitchFamily="34" charset="0"/>
            </a:rPr>
            <a:t>Deeper </a:t>
          </a:r>
          <a:r>
            <a:rPr lang="en-AU" sz="20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risk</a:t>
          </a:r>
          <a:r>
            <a:rPr lang="en-AU" sz="2000" kern="1200" dirty="0">
              <a:latin typeface="Calibri" panose="020F0502020204030204" pitchFamily="34" charset="0"/>
              <a:ea typeface="Calibri" panose="020F0502020204030204" pitchFamily="34" charset="0"/>
              <a:cs typeface="Calibri" panose="020F0502020204030204" pitchFamily="34" charset="0"/>
            </a:rPr>
            <a:t> </a:t>
          </a:r>
        </a:p>
        <a:p>
          <a:pPr marL="0" lvl="0" indent="0" algn="ctr" defTabSz="889000">
            <a:lnSpc>
              <a:spcPct val="90000"/>
            </a:lnSpc>
            <a:spcBef>
              <a:spcPct val="0"/>
            </a:spcBef>
            <a:spcAft>
              <a:spcPct val="35000"/>
            </a:spcAft>
            <a:buNone/>
          </a:pPr>
          <a:r>
            <a:rPr lang="en-AU" sz="2000" kern="1200" dirty="0">
              <a:latin typeface="Calibri" panose="020F0502020204030204" pitchFamily="34" charset="0"/>
              <a:ea typeface="Calibri" panose="020F0502020204030204" pitchFamily="34" charset="0"/>
              <a:cs typeface="Calibri" panose="020F0502020204030204" pitchFamily="34" charset="0"/>
            </a:rPr>
            <a:t>&amp; issue collaboration</a:t>
          </a:r>
        </a:p>
      </dsp:txBody>
      <dsp:txXfrm>
        <a:off x="2838852" y="1256113"/>
        <a:ext cx="2535276" cy="901277"/>
      </dsp:txXfrm>
    </dsp:sp>
    <dsp:sp modelId="{9C1B1CCB-5A38-4431-BBA9-9B35868E0769}">
      <dsp:nvSpPr>
        <dsp:cNvPr id="0" name=""/>
        <dsp:cNvSpPr/>
      </dsp:nvSpPr>
      <dsp:spPr>
        <a:xfrm>
          <a:off x="5619842" y="1228073"/>
          <a:ext cx="2591356" cy="957357"/>
        </a:xfrm>
        <a:prstGeom prst="roundRect">
          <a:avLst>
            <a:gd name="adj" fmla="val 10000"/>
          </a:avLst>
        </a:prstGeom>
        <a:solidFill>
          <a:srgbClr val="00428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Calibri" panose="020F0502020204030204" pitchFamily="34" charset="0"/>
              <a:ea typeface="Calibri" panose="020F0502020204030204" pitchFamily="34" charset="0"/>
              <a:cs typeface="Calibri" panose="020F0502020204030204" pitchFamily="34" charset="0"/>
            </a:rPr>
            <a:t>More </a:t>
          </a:r>
          <a:r>
            <a:rPr lang="en-AU" sz="20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engagement</a:t>
          </a:r>
          <a:r>
            <a:rPr lang="en-AU" sz="2000" kern="1200" dirty="0">
              <a:latin typeface="Calibri" panose="020F0502020204030204" pitchFamily="34" charset="0"/>
              <a:ea typeface="Calibri" panose="020F0502020204030204" pitchFamily="34" charset="0"/>
              <a:cs typeface="Calibri" panose="020F0502020204030204" pitchFamily="34" charset="0"/>
            </a:rPr>
            <a:t> with 3rd party collaborations</a:t>
          </a:r>
        </a:p>
      </dsp:txBody>
      <dsp:txXfrm>
        <a:off x="5647882" y="1256113"/>
        <a:ext cx="2535276" cy="901277"/>
      </dsp:txXfrm>
    </dsp:sp>
    <dsp:sp modelId="{7BFA812D-7C8E-4F52-BD34-D95A8FA2A780}">
      <dsp:nvSpPr>
        <dsp:cNvPr id="0" name=""/>
        <dsp:cNvSpPr/>
      </dsp:nvSpPr>
      <dsp:spPr>
        <a:xfrm>
          <a:off x="8428873" y="1228073"/>
          <a:ext cx="2591356" cy="957357"/>
        </a:xfrm>
        <a:prstGeom prst="roundRect">
          <a:avLst>
            <a:gd name="adj" fmla="val 10000"/>
          </a:avLst>
        </a:prstGeom>
        <a:solidFill>
          <a:srgbClr val="00428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Calibri" panose="020F0502020204030204" pitchFamily="34" charset="0"/>
              <a:ea typeface="Calibri" panose="020F0502020204030204" pitchFamily="34" charset="0"/>
              <a:cs typeface="Calibri" panose="020F0502020204030204" pitchFamily="34" charset="0"/>
            </a:rPr>
            <a:t>Capability uplift in light of </a:t>
          </a:r>
          <a:r>
            <a:rPr lang="en-AU" sz="20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legislation</a:t>
          </a:r>
          <a:r>
            <a:rPr lang="en-AU" sz="2000" kern="1200" dirty="0">
              <a:latin typeface="Calibri" panose="020F0502020204030204" pitchFamily="34" charset="0"/>
              <a:ea typeface="Calibri" panose="020F0502020204030204" pitchFamily="34" charset="0"/>
              <a:cs typeface="Calibri" panose="020F0502020204030204" pitchFamily="34" charset="0"/>
            </a:rPr>
            <a:t> changes </a:t>
          </a:r>
        </a:p>
      </dsp:txBody>
      <dsp:txXfrm>
        <a:off x="8456913" y="1256113"/>
        <a:ext cx="2535276" cy="90127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F79EEB-D98C-45A7-ADBD-C479A3265B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9E3BBE87-1DB4-4380-85C9-9071345CF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0411AD-CD6B-4DDF-8A25-E5236A572D4B}" type="datetimeFigureOut">
              <a:rPr lang="en-AU" smtClean="0"/>
              <a:t>13/2/2024</a:t>
            </a:fld>
            <a:endParaRPr lang="en-AU"/>
          </a:p>
        </p:txBody>
      </p:sp>
      <p:sp>
        <p:nvSpPr>
          <p:cNvPr id="4" name="Footer Placeholder 3">
            <a:extLst>
              <a:ext uri="{FF2B5EF4-FFF2-40B4-BE49-F238E27FC236}">
                <a16:creationId xmlns:a16="http://schemas.microsoft.com/office/drawing/2014/main" id="{AC7E8001-C51F-44AD-BFAD-A13A8B889E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62EFCA05-9D65-4040-A1A8-BCA0C6071D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69517-8BA3-41C6-8665-D1AB8DF57934}" type="slidenum">
              <a:rPr lang="en-AU" smtClean="0"/>
              <a:t>‹#›</a:t>
            </a:fld>
            <a:endParaRPr lang="en-AU"/>
          </a:p>
        </p:txBody>
      </p:sp>
    </p:spTree>
    <p:extLst>
      <p:ext uri="{BB962C8B-B14F-4D97-AF65-F5344CB8AC3E}">
        <p14:creationId xmlns:p14="http://schemas.microsoft.com/office/powerpoint/2010/main" val="1645207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1D42B-B38F-40C7-B0FF-67061197814B}" type="datetimeFigureOut">
              <a:rPr lang="en-AU" smtClean="0"/>
              <a:t>13/2/2024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7E0AB-24FD-4AF5-AEAC-86D9E7590DE5}" type="slidenum">
              <a:rPr lang="en-AU" smtClean="0"/>
              <a:t>‹#›</a:t>
            </a:fld>
            <a:endParaRPr lang="en-AU"/>
          </a:p>
        </p:txBody>
      </p:sp>
    </p:spTree>
    <p:extLst>
      <p:ext uri="{BB962C8B-B14F-4D97-AF65-F5344CB8AC3E}">
        <p14:creationId xmlns:p14="http://schemas.microsoft.com/office/powerpoint/2010/main" val="175350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407E0AB-24FD-4AF5-AEAC-86D9E7590DE5}" type="slidenum">
              <a:rPr lang="en-AU" smtClean="0"/>
              <a:t>8</a:t>
            </a:fld>
            <a:endParaRPr lang="en-AU"/>
          </a:p>
        </p:txBody>
      </p:sp>
    </p:spTree>
    <p:extLst>
      <p:ext uri="{BB962C8B-B14F-4D97-AF65-F5344CB8AC3E}">
        <p14:creationId xmlns:p14="http://schemas.microsoft.com/office/powerpoint/2010/main" val="3660161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large body of water with a city in the background&#10;&#10;Description generated with very high confidence">
            <a:extLst>
              <a:ext uri="{FF2B5EF4-FFF2-40B4-BE49-F238E27FC236}">
                <a16:creationId xmlns:a16="http://schemas.microsoft.com/office/drawing/2014/main" id="{7D7E3BDE-F47B-4FBE-827D-5CC0B1D7110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Tree>
    <p:custDataLst>
      <p:tags r:id="rId1"/>
    </p:custDataLst>
    <p:extLst>
      <p:ext uri="{BB962C8B-B14F-4D97-AF65-F5344CB8AC3E}">
        <p14:creationId xmlns:p14="http://schemas.microsoft.com/office/powerpoint/2010/main" val="228289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A large body of water with a city in the background&#10;&#10;Description generated with very high confidence">
            <a:extLst>
              <a:ext uri="{FF2B5EF4-FFF2-40B4-BE49-F238E27FC236}">
                <a16:creationId xmlns:a16="http://schemas.microsoft.com/office/drawing/2014/main" id="{7D7E3BDE-F47B-4FBE-827D-5CC0B1D7110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12" name="Rectangle: Single Corner Rounded 11">
            <a:extLst>
              <a:ext uri="{FF2B5EF4-FFF2-40B4-BE49-F238E27FC236}">
                <a16:creationId xmlns:a16="http://schemas.microsoft.com/office/drawing/2014/main" id="{4DD0B12C-8863-EC93-C430-C5FEBC44FDEF}"/>
              </a:ext>
            </a:extLst>
          </p:cNvPr>
          <p:cNvSpPr/>
          <p:nvPr userDrawn="1"/>
        </p:nvSpPr>
        <p:spPr>
          <a:xfrm rot="10800000">
            <a:off x="0" y="1"/>
            <a:ext cx="12192000" cy="6211888"/>
          </a:xfrm>
          <a:prstGeom prst="round1Rect">
            <a:avLst>
              <a:gd name="adj" fmla="val 38333"/>
            </a:avLst>
          </a:prstGeom>
          <a:solidFill>
            <a:schemeClr val="accent3">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226DBE4F-E1D2-491A-BAD3-6C818C485176}"/>
              </a:ext>
            </a:extLst>
          </p:cNvPr>
          <p:cNvSpPr>
            <a:spLocks noGrp="1"/>
          </p:cNvSpPr>
          <p:nvPr>
            <p:ph type="ctrTitle"/>
          </p:nvPr>
        </p:nvSpPr>
        <p:spPr>
          <a:xfrm>
            <a:off x="1524000" y="1122363"/>
            <a:ext cx="4572000" cy="2387600"/>
          </a:xfrm>
        </p:spPr>
        <p:txBody>
          <a:bodyPr anchor="t">
            <a:normAutofit/>
          </a:bodyPr>
          <a:lstStyle>
            <a:lvl1pPr algn="l">
              <a:defRPr sz="4400" b="1">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D064B3BC-13B8-4DA9-9DFE-1FF67F25BD8C}"/>
              </a:ext>
            </a:extLst>
          </p:cNvPr>
          <p:cNvSpPr>
            <a:spLocks noGrp="1"/>
          </p:cNvSpPr>
          <p:nvPr>
            <p:ph type="subTitle" idx="1"/>
          </p:nvPr>
        </p:nvSpPr>
        <p:spPr>
          <a:xfrm>
            <a:off x="1524000" y="3602038"/>
            <a:ext cx="4572000"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4" name="Graphic 16">
            <a:extLst>
              <a:ext uri="{FF2B5EF4-FFF2-40B4-BE49-F238E27FC236}">
                <a16:creationId xmlns:a16="http://schemas.microsoft.com/office/drawing/2014/main" id="{6D2035BE-4795-8DED-BCD8-7892E1D3DD9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481" r="16800"/>
          <a:stretch/>
        </p:blipFill>
        <p:spPr>
          <a:xfrm>
            <a:off x="10083227" y="255062"/>
            <a:ext cx="1894910" cy="1057927"/>
          </a:xfrm>
          <a:prstGeom prst="rect">
            <a:avLst/>
          </a:prstGeom>
        </p:spPr>
      </p:pic>
    </p:spTree>
    <p:custDataLst>
      <p:tags r:id="rId1"/>
    </p:custDataLst>
    <p:extLst>
      <p:ext uri="{BB962C8B-B14F-4D97-AF65-F5344CB8AC3E}">
        <p14:creationId xmlns:p14="http://schemas.microsoft.com/office/powerpoint/2010/main" val="377404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9161-2B77-4F84-934A-718D3A1EC242}"/>
              </a:ext>
            </a:extLst>
          </p:cNvPr>
          <p:cNvSpPr>
            <a:spLocks noGrp="1"/>
          </p:cNvSpPr>
          <p:nvPr>
            <p:ph type="title"/>
          </p:nvPr>
        </p:nvSpPr>
        <p:spPr>
          <a:xfrm>
            <a:off x="436880" y="365125"/>
            <a:ext cx="8575359" cy="1325563"/>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4D1BF3D3-3903-44EC-AED6-9463645DFA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ECF2C1A7-E47F-4426-8FD7-49F4751E9700}"/>
              </a:ext>
            </a:extLst>
          </p:cNvPr>
          <p:cNvSpPr>
            <a:spLocks noGrp="1"/>
          </p:cNvSpPr>
          <p:nvPr>
            <p:ph type="sldNum" sz="quarter" idx="12"/>
          </p:nvPr>
        </p:nvSpPr>
        <p:spPr/>
        <p:txBody>
          <a:bodyPr/>
          <a:lstStyle>
            <a:lvl1pPr>
              <a:defRPr sz="1050"/>
            </a:lvl1pPr>
          </a:lstStyle>
          <a:p>
            <a:fld id="{2A49D096-2BBB-4B8F-961B-47C834EA2E4A}" type="slidenum">
              <a:rPr lang="en-AU" smtClean="0"/>
              <a:pPr/>
              <a:t>‹#›</a:t>
            </a:fld>
            <a:endParaRPr lang="en-AU"/>
          </a:p>
        </p:txBody>
      </p:sp>
      <p:sp>
        <p:nvSpPr>
          <p:cNvPr id="12" name="Text Placeholder 11">
            <a:extLst>
              <a:ext uri="{FF2B5EF4-FFF2-40B4-BE49-F238E27FC236}">
                <a16:creationId xmlns:a16="http://schemas.microsoft.com/office/drawing/2014/main" id="{33C941A5-1376-45C4-A562-32C15AD53EB6}"/>
              </a:ext>
            </a:extLst>
          </p:cNvPr>
          <p:cNvSpPr>
            <a:spLocks noGrp="1"/>
          </p:cNvSpPr>
          <p:nvPr>
            <p:ph type="body" sz="quarter" idx="13" hasCustomPrompt="1"/>
          </p:nvPr>
        </p:nvSpPr>
        <p:spPr>
          <a:xfrm>
            <a:off x="436563" y="911225"/>
            <a:ext cx="8575358" cy="914400"/>
          </a:xfrm>
        </p:spPr>
        <p:txBody>
          <a:bodyPr/>
          <a:lstStyle>
            <a:lvl1pPr marL="0" indent="0">
              <a:buNone/>
              <a:defRPr>
                <a:solidFill>
                  <a:schemeClr val="accent4"/>
                </a:solidFill>
              </a:defRPr>
            </a:lvl1pPr>
          </a:lstStyle>
          <a:p>
            <a:pPr lvl="0"/>
            <a:r>
              <a:rPr lang="en-US" dirty="0"/>
              <a:t>Click for subtitle</a:t>
            </a:r>
            <a:endParaRPr lang="en-AU" dirty="0"/>
          </a:p>
        </p:txBody>
      </p:sp>
      <p:sp>
        <p:nvSpPr>
          <p:cNvPr id="13" name="Footer Placeholder 4">
            <a:extLst>
              <a:ext uri="{FF2B5EF4-FFF2-40B4-BE49-F238E27FC236}">
                <a16:creationId xmlns:a16="http://schemas.microsoft.com/office/drawing/2014/main" id="{8F40F453-D47D-4F88-9F8D-C3088BE52A24}"/>
              </a:ext>
            </a:extLst>
          </p:cNvPr>
          <p:cNvSpPr txBox="1">
            <a:spLocks/>
          </p:cNvSpPr>
          <p:nvPr userDrawn="1"/>
        </p:nvSpPr>
        <p:spPr>
          <a:xfrm>
            <a:off x="436880" y="649287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50" dirty="0"/>
              <a:t>© Australasian University Procurement Network </a:t>
            </a:r>
          </a:p>
        </p:txBody>
      </p:sp>
    </p:spTree>
    <p:custDataLst>
      <p:tags r:id="rId1"/>
    </p:custDataLst>
    <p:extLst>
      <p:ext uri="{BB962C8B-B14F-4D97-AF65-F5344CB8AC3E}">
        <p14:creationId xmlns:p14="http://schemas.microsoft.com/office/powerpoint/2010/main" val="2500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9161-2B77-4F84-934A-718D3A1EC242}"/>
              </a:ext>
            </a:extLst>
          </p:cNvPr>
          <p:cNvSpPr>
            <a:spLocks noGrp="1"/>
          </p:cNvSpPr>
          <p:nvPr>
            <p:ph type="title"/>
          </p:nvPr>
        </p:nvSpPr>
        <p:spPr>
          <a:xfrm>
            <a:off x="436880" y="365125"/>
            <a:ext cx="8575040" cy="132556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D1BF3D3-3903-44EC-AED6-9463645DFA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5">
            <a:extLst>
              <a:ext uri="{FF2B5EF4-FFF2-40B4-BE49-F238E27FC236}">
                <a16:creationId xmlns:a16="http://schemas.microsoft.com/office/drawing/2014/main" id="{5DCFFA6B-38C3-4BD7-96CF-57F351517B72}"/>
              </a:ext>
            </a:extLst>
          </p:cNvPr>
          <p:cNvSpPr>
            <a:spLocks noGrp="1"/>
          </p:cNvSpPr>
          <p:nvPr>
            <p:ph type="sldNum" sz="quarter" idx="12"/>
          </p:nvPr>
        </p:nvSpPr>
        <p:spPr>
          <a:xfrm>
            <a:off x="9011920" y="6492874"/>
            <a:ext cx="2743200" cy="365125"/>
          </a:xfrm>
        </p:spPr>
        <p:txBody>
          <a:bodyPr/>
          <a:lstStyle/>
          <a:p>
            <a:fld id="{2A49D096-2BBB-4B8F-961B-47C834EA2E4A}" type="slidenum">
              <a:rPr lang="en-AU" smtClean="0"/>
              <a:t>‹#›</a:t>
            </a:fld>
            <a:endParaRPr lang="en-AU" dirty="0"/>
          </a:p>
        </p:txBody>
      </p:sp>
      <p:sp>
        <p:nvSpPr>
          <p:cNvPr id="10" name="Footer Placeholder 9">
            <a:extLst>
              <a:ext uri="{FF2B5EF4-FFF2-40B4-BE49-F238E27FC236}">
                <a16:creationId xmlns:a16="http://schemas.microsoft.com/office/drawing/2014/main" id="{E79E4906-3711-4E3E-B833-1705F07F3C19}"/>
              </a:ext>
            </a:extLst>
          </p:cNvPr>
          <p:cNvSpPr>
            <a:spLocks noGrp="1"/>
          </p:cNvSpPr>
          <p:nvPr>
            <p:ph type="ftr" sz="quarter" idx="13"/>
          </p:nvPr>
        </p:nvSpPr>
        <p:spPr>
          <a:xfrm>
            <a:off x="436880" y="6492874"/>
            <a:ext cx="4114800" cy="365125"/>
          </a:xfrm>
        </p:spPr>
        <p:txBody>
          <a:bodyPr/>
          <a:lstStyle/>
          <a:p>
            <a:r>
              <a:rPr lang="en-AU" dirty="0"/>
              <a:t>© Australasian University Procurement Network </a:t>
            </a:r>
          </a:p>
        </p:txBody>
      </p:sp>
    </p:spTree>
    <p:custDataLst>
      <p:tags r:id="rId1"/>
    </p:custDataLst>
    <p:extLst>
      <p:ext uri="{BB962C8B-B14F-4D97-AF65-F5344CB8AC3E}">
        <p14:creationId xmlns:p14="http://schemas.microsoft.com/office/powerpoint/2010/main" val="154696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5D3C-D222-4DED-9BF7-11FAB4067C33}"/>
              </a:ext>
            </a:extLst>
          </p:cNvPr>
          <p:cNvSpPr>
            <a:spLocks noGrp="1"/>
          </p:cNvSpPr>
          <p:nvPr>
            <p:ph type="title"/>
          </p:nvPr>
        </p:nvSpPr>
        <p:spPr>
          <a:xfrm>
            <a:off x="436880" y="365125"/>
            <a:ext cx="8575040" cy="1325563"/>
          </a:xfrm>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2DB8FC64-676A-4282-88CB-74A64993D51C}"/>
              </a:ext>
            </a:extLst>
          </p:cNvPr>
          <p:cNvSpPr>
            <a:spLocks noGrp="1"/>
          </p:cNvSpPr>
          <p:nvPr>
            <p:ph type="sldNum" sz="quarter" idx="12"/>
          </p:nvPr>
        </p:nvSpPr>
        <p:spPr>
          <a:xfrm>
            <a:off x="9011920" y="6492874"/>
            <a:ext cx="2743200" cy="365125"/>
          </a:xfrm>
        </p:spPr>
        <p:txBody>
          <a:bodyPr/>
          <a:lstStyle>
            <a:lvl1pPr>
              <a:defRPr sz="1050"/>
            </a:lvl1pPr>
          </a:lstStyle>
          <a:p>
            <a:fld id="{2A49D096-2BBB-4B8F-961B-47C834EA2E4A}" type="slidenum">
              <a:rPr lang="en-AU" smtClean="0"/>
              <a:pPr/>
              <a:t>‹#›</a:t>
            </a:fld>
            <a:endParaRPr lang="en-AU"/>
          </a:p>
        </p:txBody>
      </p:sp>
      <p:sp>
        <p:nvSpPr>
          <p:cNvPr id="6" name="Footer Placeholder 4">
            <a:extLst>
              <a:ext uri="{FF2B5EF4-FFF2-40B4-BE49-F238E27FC236}">
                <a16:creationId xmlns:a16="http://schemas.microsoft.com/office/drawing/2014/main" id="{01B8B3CB-C4A6-4572-9EC4-D14C3D8AB0A7}"/>
              </a:ext>
            </a:extLst>
          </p:cNvPr>
          <p:cNvSpPr>
            <a:spLocks noGrp="1"/>
          </p:cNvSpPr>
          <p:nvPr>
            <p:ph type="ftr" sz="quarter" idx="3"/>
          </p:nvPr>
        </p:nvSpPr>
        <p:spPr>
          <a:xfrm>
            <a:off x="436880" y="6492874"/>
            <a:ext cx="4114800" cy="365125"/>
          </a:xfrm>
          <a:prstGeom prst="rect">
            <a:avLst/>
          </a:prstGeom>
        </p:spPr>
        <p:txBody>
          <a:bodyPr vert="horz" lIns="91440" tIns="45720" rIns="91440" bIns="45720" rtlCol="0" anchor="ctr"/>
          <a:lstStyle>
            <a:lvl1pPr algn="l">
              <a:defRPr sz="1050">
                <a:solidFill>
                  <a:schemeClr val="accent6"/>
                </a:solidFill>
              </a:defRPr>
            </a:lvl1pPr>
          </a:lstStyle>
          <a:p>
            <a:r>
              <a:rPr lang="en-AU" dirty="0"/>
              <a:t>© Australasian University Procurement Network </a:t>
            </a:r>
          </a:p>
        </p:txBody>
      </p:sp>
    </p:spTree>
    <p:extLst>
      <p:ext uri="{BB962C8B-B14F-4D97-AF65-F5344CB8AC3E}">
        <p14:creationId xmlns:p14="http://schemas.microsoft.com/office/powerpoint/2010/main" val="312782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9161-2B77-4F84-934A-718D3A1EC242}"/>
              </a:ext>
            </a:extLst>
          </p:cNvPr>
          <p:cNvSpPr>
            <a:spLocks noGrp="1"/>
          </p:cNvSpPr>
          <p:nvPr>
            <p:ph type="title"/>
          </p:nvPr>
        </p:nvSpPr>
        <p:spPr>
          <a:xfrm>
            <a:off x="436880" y="365125"/>
            <a:ext cx="8575359" cy="1325563"/>
          </a:xfrm>
        </p:spPr>
        <p:txBody>
          <a:bodyPr/>
          <a:lstStyle/>
          <a:p>
            <a:r>
              <a:rPr lang="en-US" dirty="0"/>
              <a:t>Click to edit Master title style</a:t>
            </a:r>
            <a:endParaRPr lang="en-AU" dirty="0"/>
          </a:p>
        </p:txBody>
      </p:sp>
      <p:sp>
        <p:nvSpPr>
          <p:cNvPr id="6" name="Slide Number Placeholder 5">
            <a:extLst>
              <a:ext uri="{FF2B5EF4-FFF2-40B4-BE49-F238E27FC236}">
                <a16:creationId xmlns:a16="http://schemas.microsoft.com/office/drawing/2014/main" id="{ECF2C1A7-E47F-4426-8FD7-49F4751E9700}"/>
              </a:ext>
            </a:extLst>
          </p:cNvPr>
          <p:cNvSpPr>
            <a:spLocks noGrp="1"/>
          </p:cNvSpPr>
          <p:nvPr>
            <p:ph type="sldNum" sz="quarter" idx="12"/>
          </p:nvPr>
        </p:nvSpPr>
        <p:spPr>
          <a:xfrm>
            <a:off x="9011920" y="6492874"/>
            <a:ext cx="2743200" cy="365125"/>
          </a:xfrm>
        </p:spPr>
        <p:txBody>
          <a:bodyPr/>
          <a:lstStyle>
            <a:lvl1pPr>
              <a:defRPr sz="1050"/>
            </a:lvl1pPr>
          </a:lstStyle>
          <a:p>
            <a:fld id="{2A49D096-2BBB-4B8F-961B-47C834EA2E4A}" type="slidenum">
              <a:rPr lang="en-AU" smtClean="0"/>
              <a:pPr/>
              <a:t>‹#›</a:t>
            </a:fld>
            <a:endParaRPr lang="en-AU"/>
          </a:p>
        </p:txBody>
      </p:sp>
      <p:sp>
        <p:nvSpPr>
          <p:cNvPr id="12" name="Text Placeholder 11">
            <a:extLst>
              <a:ext uri="{FF2B5EF4-FFF2-40B4-BE49-F238E27FC236}">
                <a16:creationId xmlns:a16="http://schemas.microsoft.com/office/drawing/2014/main" id="{33C941A5-1376-45C4-A562-32C15AD53EB6}"/>
              </a:ext>
            </a:extLst>
          </p:cNvPr>
          <p:cNvSpPr>
            <a:spLocks noGrp="1"/>
          </p:cNvSpPr>
          <p:nvPr>
            <p:ph type="body" sz="quarter" idx="13" hasCustomPrompt="1"/>
          </p:nvPr>
        </p:nvSpPr>
        <p:spPr>
          <a:xfrm>
            <a:off x="436563" y="911225"/>
            <a:ext cx="8575358" cy="914400"/>
          </a:xfrm>
        </p:spPr>
        <p:txBody>
          <a:bodyPr/>
          <a:lstStyle>
            <a:lvl1pPr marL="0" indent="0">
              <a:buNone/>
              <a:defRPr>
                <a:solidFill>
                  <a:schemeClr val="accent4"/>
                </a:solidFill>
              </a:defRPr>
            </a:lvl1pPr>
          </a:lstStyle>
          <a:p>
            <a:pPr lvl="0"/>
            <a:r>
              <a:rPr lang="en-US" dirty="0"/>
              <a:t>Click for subtitle</a:t>
            </a:r>
            <a:endParaRPr lang="en-AU" dirty="0"/>
          </a:p>
        </p:txBody>
      </p:sp>
      <p:sp>
        <p:nvSpPr>
          <p:cNvPr id="13" name="Footer Placeholder 4">
            <a:extLst>
              <a:ext uri="{FF2B5EF4-FFF2-40B4-BE49-F238E27FC236}">
                <a16:creationId xmlns:a16="http://schemas.microsoft.com/office/drawing/2014/main" id="{8F40F453-D47D-4F88-9F8D-C3088BE52A24}"/>
              </a:ext>
            </a:extLst>
          </p:cNvPr>
          <p:cNvSpPr txBox="1">
            <a:spLocks/>
          </p:cNvSpPr>
          <p:nvPr userDrawn="1"/>
        </p:nvSpPr>
        <p:spPr>
          <a:xfrm>
            <a:off x="436880" y="6492874"/>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50" dirty="0"/>
              <a:t>© Australasian University Procurement Network </a:t>
            </a:r>
          </a:p>
        </p:txBody>
      </p:sp>
    </p:spTree>
    <p:extLst>
      <p:ext uri="{BB962C8B-B14F-4D97-AF65-F5344CB8AC3E}">
        <p14:creationId xmlns:p14="http://schemas.microsoft.com/office/powerpoint/2010/main" val="310288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776C7C-5BDA-48D9-9545-F1C93DA5230E}"/>
              </a:ext>
            </a:extLst>
          </p:cNvPr>
          <p:cNvSpPr>
            <a:spLocks noGrp="1"/>
          </p:cNvSpPr>
          <p:nvPr>
            <p:ph type="sldNum" sz="quarter" idx="12"/>
          </p:nvPr>
        </p:nvSpPr>
        <p:spPr>
          <a:xfrm>
            <a:off x="9011920" y="6492874"/>
            <a:ext cx="2743200" cy="365125"/>
          </a:xfrm>
        </p:spPr>
        <p:txBody>
          <a:bodyPr/>
          <a:lstStyle>
            <a:lvl1pPr>
              <a:defRPr sz="1050"/>
            </a:lvl1pPr>
          </a:lstStyle>
          <a:p>
            <a:fld id="{2A49D096-2BBB-4B8F-961B-47C834EA2E4A}" type="slidenum">
              <a:rPr lang="en-AU" smtClean="0"/>
              <a:pPr/>
              <a:t>‹#›</a:t>
            </a:fld>
            <a:endParaRPr lang="en-AU"/>
          </a:p>
        </p:txBody>
      </p:sp>
      <p:sp>
        <p:nvSpPr>
          <p:cNvPr id="5" name="Footer Placeholder 4">
            <a:extLst>
              <a:ext uri="{FF2B5EF4-FFF2-40B4-BE49-F238E27FC236}">
                <a16:creationId xmlns:a16="http://schemas.microsoft.com/office/drawing/2014/main" id="{91B15D65-00DC-4C68-BB8D-15184EA0884E}"/>
              </a:ext>
            </a:extLst>
          </p:cNvPr>
          <p:cNvSpPr>
            <a:spLocks noGrp="1"/>
          </p:cNvSpPr>
          <p:nvPr>
            <p:ph type="ftr" sz="quarter" idx="3"/>
          </p:nvPr>
        </p:nvSpPr>
        <p:spPr>
          <a:xfrm>
            <a:off x="436880" y="6492874"/>
            <a:ext cx="4114800" cy="365125"/>
          </a:xfrm>
          <a:prstGeom prst="rect">
            <a:avLst/>
          </a:prstGeom>
        </p:spPr>
        <p:txBody>
          <a:bodyPr vert="horz" lIns="91440" tIns="45720" rIns="91440" bIns="45720" rtlCol="0" anchor="ctr"/>
          <a:lstStyle>
            <a:lvl1pPr algn="l">
              <a:defRPr sz="1050">
                <a:solidFill>
                  <a:schemeClr val="accent6"/>
                </a:solidFill>
              </a:defRPr>
            </a:lvl1pPr>
          </a:lstStyle>
          <a:p>
            <a:r>
              <a:rPr lang="en-AU" dirty="0"/>
              <a:t>© Australasian University Procurement Network </a:t>
            </a:r>
          </a:p>
        </p:txBody>
      </p:sp>
    </p:spTree>
    <p:extLst>
      <p:ext uri="{BB962C8B-B14F-4D97-AF65-F5344CB8AC3E}">
        <p14:creationId xmlns:p14="http://schemas.microsoft.com/office/powerpoint/2010/main" val="3938492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2C6C2-26BA-47BA-B7E2-6FAD15E1905B}"/>
              </a:ext>
            </a:extLst>
          </p:cNvPr>
          <p:cNvSpPr>
            <a:spLocks noGrp="1"/>
          </p:cNvSpPr>
          <p:nvPr>
            <p:ph type="title"/>
          </p:nvPr>
        </p:nvSpPr>
        <p:spPr>
          <a:xfrm>
            <a:off x="436880" y="365126"/>
            <a:ext cx="8382009" cy="578304"/>
          </a:xfrm>
          <a:prstGeom prst="rect">
            <a:avLst/>
          </a:prstGeom>
        </p:spPr>
        <p:txBody>
          <a:bodyPr vert="horz" lIns="91440" tIns="45720" rIns="91440" bIns="45720" rtlCol="0" anchor="t">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D5CF1744-8D2D-435F-A10B-66AFE3F05296}"/>
              </a:ext>
            </a:extLst>
          </p:cNvPr>
          <p:cNvSpPr>
            <a:spLocks noGrp="1"/>
          </p:cNvSpPr>
          <p:nvPr>
            <p:ph type="body" idx="1"/>
          </p:nvPr>
        </p:nvSpPr>
        <p:spPr>
          <a:xfrm>
            <a:off x="436880" y="1825625"/>
            <a:ext cx="1131824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1366B8AD-931C-40D0-B507-E41678E0A91A}"/>
              </a:ext>
            </a:extLst>
          </p:cNvPr>
          <p:cNvSpPr>
            <a:spLocks noGrp="1"/>
          </p:cNvSpPr>
          <p:nvPr>
            <p:ph type="ftr" sz="quarter" idx="3"/>
          </p:nvPr>
        </p:nvSpPr>
        <p:spPr>
          <a:xfrm>
            <a:off x="436880" y="6492874"/>
            <a:ext cx="4114800" cy="365125"/>
          </a:xfrm>
          <a:prstGeom prst="rect">
            <a:avLst/>
          </a:prstGeom>
        </p:spPr>
        <p:txBody>
          <a:bodyPr vert="horz" lIns="91440" tIns="45720" rIns="91440" bIns="45720" rtlCol="0" anchor="ctr"/>
          <a:lstStyle>
            <a:lvl1pPr algn="l">
              <a:defRPr sz="1050">
                <a:solidFill>
                  <a:schemeClr val="accent6"/>
                </a:solidFill>
              </a:defRPr>
            </a:lvl1pPr>
          </a:lstStyle>
          <a:p>
            <a:r>
              <a:rPr lang="en-AU" dirty="0"/>
              <a:t>© Australasian University Procurement Network </a:t>
            </a:r>
          </a:p>
        </p:txBody>
      </p:sp>
      <p:sp>
        <p:nvSpPr>
          <p:cNvPr id="6" name="Slide Number Placeholder 5">
            <a:extLst>
              <a:ext uri="{FF2B5EF4-FFF2-40B4-BE49-F238E27FC236}">
                <a16:creationId xmlns:a16="http://schemas.microsoft.com/office/drawing/2014/main" id="{8E6B26BA-EEDD-4465-A2BA-7A2D3FCFEAF5}"/>
              </a:ext>
            </a:extLst>
          </p:cNvPr>
          <p:cNvSpPr>
            <a:spLocks noGrp="1"/>
          </p:cNvSpPr>
          <p:nvPr>
            <p:ph type="sldNum" sz="quarter" idx="4"/>
          </p:nvPr>
        </p:nvSpPr>
        <p:spPr>
          <a:xfrm>
            <a:off x="9011920" y="6492874"/>
            <a:ext cx="2743200" cy="365125"/>
          </a:xfrm>
          <a:prstGeom prst="rect">
            <a:avLst/>
          </a:prstGeom>
        </p:spPr>
        <p:txBody>
          <a:bodyPr vert="horz" lIns="91440" tIns="45720" rIns="91440" bIns="45720" rtlCol="0" anchor="ctr"/>
          <a:lstStyle>
            <a:lvl1pPr algn="r">
              <a:defRPr sz="1050">
                <a:solidFill>
                  <a:schemeClr val="accent6"/>
                </a:solidFill>
              </a:defRPr>
            </a:lvl1pPr>
          </a:lstStyle>
          <a:p>
            <a:fld id="{2A49D096-2BBB-4B8F-961B-47C834EA2E4A}" type="slidenum">
              <a:rPr lang="en-AU" smtClean="0"/>
              <a:pPr/>
              <a:t>‹#›</a:t>
            </a:fld>
            <a:endParaRPr lang="en-AU"/>
          </a:p>
        </p:txBody>
      </p:sp>
      <p:cxnSp>
        <p:nvCxnSpPr>
          <p:cNvPr id="12" name="Straight Connector 11">
            <a:extLst>
              <a:ext uri="{FF2B5EF4-FFF2-40B4-BE49-F238E27FC236}">
                <a16:creationId xmlns:a16="http://schemas.microsoft.com/office/drawing/2014/main" id="{269D5CF3-E842-4262-914D-FB21950210B3}"/>
              </a:ext>
            </a:extLst>
          </p:cNvPr>
          <p:cNvCxnSpPr>
            <a:cxnSpLocks/>
          </p:cNvCxnSpPr>
          <p:nvPr userDrawn="1"/>
        </p:nvCxnSpPr>
        <p:spPr>
          <a:xfrm>
            <a:off x="436880" y="1436007"/>
            <a:ext cx="1131824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63C13AB5-300D-4CB1-A937-12035AA83E00}"/>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r="16963"/>
          <a:stretch/>
        </p:blipFill>
        <p:spPr>
          <a:xfrm>
            <a:off x="9858940" y="255062"/>
            <a:ext cx="2105898" cy="1057927"/>
          </a:xfrm>
          <a:prstGeom prst="rect">
            <a:avLst/>
          </a:prstGeom>
        </p:spPr>
      </p:pic>
    </p:spTree>
    <p:custDataLst>
      <p:tags r:id="rId9"/>
    </p:custDataLst>
    <p:extLst>
      <p:ext uri="{BB962C8B-B14F-4D97-AF65-F5344CB8AC3E}">
        <p14:creationId xmlns:p14="http://schemas.microsoft.com/office/powerpoint/2010/main" val="1566489012"/>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1" r:id="rId3"/>
    <p:sldLayoutId id="2147483691" r:id="rId4"/>
    <p:sldLayoutId id="2147483695" r:id="rId5"/>
    <p:sldLayoutId id="2147483703" r:id="rId6"/>
    <p:sldLayoutId id="2147483696" r:id="rId7"/>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35" userDrawn="1">
          <p15:clr>
            <a:srgbClr val="F26B43"/>
          </p15:clr>
        </p15:guide>
        <p15:guide id="2" orient="horz" pos="1087" userDrawn="1">
          <p15:clr>
            <a:srgbClr val="F26B43"/>
          </p15:clr>
        </p15:guide>
        <p15:guide id="3" orient="horz" pos="3913" userDrawn="1">
          <p15:clr>
            <a:srgbClr val="F26B43"/>
          </p15:clr>
        </p15:guide>
        <p15:guide id="4" pos="275" userDrawn="1">
          <p15:clr>
            <a:srgbClr val="F26B43"/>
          </p15:clr>
        </p15:guide>
        <p15:guide id="5" pos="74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3.xml"/><Relationship Id="rId7" Type="http://schemas.openxmlformats.org/officeDocument/2006/relationships/image" Target="../media/image3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https://www.cleaningaccountability.org.au/" TargetMode="External"/><Relationship Id="rId5" Type="http://schemas.openxmlformats.org/officeDocument/2006/relationships/image" Target="../media/image5.emf"/><Relationship Id="rId4" Type="http://schemas.openxmlformats.org/officeDocument/2006/relationships/oleObject" Target="../embeddings/oleObject6.bin"/><Relationship Id="rId9" Type="http://schemas.openxmlformats.org/officeDocument/2006/relationships/image" Target="../media/image30.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Layout" Target="../diagrams/layout2.xml"/><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diagramData" Target="../diagrams/data2.xml"/><Relationship Id="rId2" Type="http://schemas.openxmlformats.org/officeDocument/2006/relationships/image" Target="../media/image6.png"/><Relationship Id="rId16" Type="http://schemas.microsoft.com/office/2007/relationships/diagramDrawing" Target="../diagrams/drawing2.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diagramColors" Target="../diagrams/colors2.xm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7.svg"/><Relationship Id="rId18" Type="http://schemas.openxmlformats.org/officeDocument/2006/relationships/image" Target="../media/image22.png"/><Relationship Id="rId26" Type="http://schemas.microsoft.com/office/2007/relationships/hdphoto" Target="../media/hdphoto1.wdp"/><Relationship Id="rId3" Type="http://schemas.openxmlformats.org/officeDocument/2006/relationships/slideLayout" Target="../slideLayouts/slideLayout4.xml"/><Relationship Id="rId21" Type="http://schemas.openxmlformats.org/officeDocument/2006/relationships/image" Target="../media/image25.svg"/><Relationship Id="rId7" Type="http://schemas.openxmlformats.org/officeDocument/2006/relationships/diagramData" Target="../diagrams/data3.xml"/><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8.png"/><Relationship Id="rId2" Type="http://schemas.openxmlformats.org/officeDocument/2006/relationships/tags" Target="../tags/tag13.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1.png"/><Relationship Id="rId1" Type="http://schemas.openxmlformats.org/officeDocument/2006/relationships/tags" Target="../tags/tag12.xml"/><Relationship Id="rId6" Type="http://schemas.openxmlformats.org/officeDocument/2006/relationships/image" Target="../media/image5.emf"/><Relationship Id="rId11" Type="http://schemas.microsoft.com/office/2007/relationships/diagramDrawing" Target="../diagrams/drawing3.xml"/><Relationship Id="rId24" Type="http://schemas.openxmlformats.org/officeDocument/2006/relationships/image" Target="../media/image27.svg"/><Relationship Id="rId5" Type="http://schemas.openxmlformats.org/officeDocument/2006/relationships/oleObject" Target="../embeddings/oleObject3.bin"/><Relationship Id="rId15" Type="http://schemas.openxmlformats.org/officeDocument/2006/relationships/image" Target="../media/image19.svg"/><Relationship Id="rId23" Type="http://schemas.openxmlformats.org/officeDocument/2006/relationships/image" Target="../media/image26.png"/><Relationship Id="rId28" Type="http://schemas.openxmlformats.org/officeDocument/2006/relationships/image" Target="../media/image30.svg"/><Relationship Id="rId10" Type="http://schemas.openxmlformats.org/officeDocument/2006/relationships/diagramColors" Target="../diagrams/colors3.xml"/><Relationship Id="rId19" Type="http://schemas.openxmlformats.org/officeDocument/2006/relationships/image" Target="../media/image23.svg"/><Relationship Id="rId31" Type="http://schemas.openxmlformats.org/officeDocument/2006/relationships/image" Target="../media/image33.png"/><Relationship Id="rId4" Type="http://schemas.openxmlformats.org/officeDocument/2006/relationships/notesSlide" Target="../notesSlides/notesSlide1.xml"/><Relationship Id="rId9" Type="http://schemas.openxmlformats.org/officeDocument/2006/relationships/diagramQuickStyle" Target="../diagrams/quickStyle3.xml"/><Relationship Id="rId14" Type="http://schemas.openxmlformats.org/officeDocument/2006/relationships/image" Target="../media/image18.png"/><Relationship Id="rId22" Type="http://schemas.openxmlformats.org/officeDocument/2006/relationships/hyperlink" Target="https://arcblueportal.com/category-communities-of-practice/modern-slavery-docs-and-templates/" TargetMode="External"/><Relationship Id="rId27" Type="http://schemas.openxmlformats.org/officeDocument/2006/relationships/image" Target="../media/image29.png"/><Relationship Id="rId30"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7" name="btfpColumnIndicatorGroup2">
            <a:extLst>
              <a:ext uri="{FF2B5EF4-FFF2-40B4-BE49-F238E27FC236}">
                <a16:creationId xmlns:a16="http://schemas.microsoft.com/office/drawing/2014/main" id="{75070576-1CB8-ECFA-F079-141F1B762828}"/>
              </a:ext>
            </a:extLst>
          </p:cNvPr>
          <p:cNvGrpSpPr/>
          <p:nvPr/>
        </p:nvGrpSpPr>
        <p:grpSpPr>
          <a:xfrm>
            <a:off x="0" y="6926580"/>
            <a:ext cx="12192000" cy="137160"/>
            <a:chOff x="0" y="6926580"/>
            <a:chExt cx="12192000" cy="137160"/>
          </a:xfrm>
        </p:grpSpPr>
        <p:sp>
          <p:nvSpPr>
            <p:cNvPr id="105" name="btfpColumnGapBlocker707824">
              <a:extLst>
                <a:ext uri="{FF2B5EF4-FFF2-40B4-BE49-F238E27FC236}">
                  <a16:creationId xmlns:a16="http://schemas.microsoft.com/office/drawing/2014/main" id="{0874417B-7525-62C5-1E52-50646B099AFB}"/>
                </a:ext>
              </a:extLst>
            </p:cNvPr>
            <p:cNvSpPr/>
            <p:nvPr/>
          </p:nvSpPr>
          <p:spPr>
            <a:xfrm>
              <a:off x="11760199" y="6926580"/>
              <a:ext cx="431801"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btfpColumnGapBlocker307276">
              <a:extLst>
                <a:ext uri="{FF2B5EF4-FFF2-40B4-BE49-F238E27FC236}">
                  <a16:creationId xmlns:a16="http://schemas.microsoft.com/office/drawing/2014/main" id="{A11E4EB7-1418-F358-6F93-311831E10560}"/>
                </a:ext>
              </a:extLst>
            </p:cNvPr>
            <p:cNvSpPr/>
            <p:nvPr/>
          </p:nvSpPr>
          <p:spPr>
            <a:xfrm>
              <a:off x="10064636" y="6926580"/>
              <a:ext cx="540544"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btfpColumnIndicator445169">
              <a:extLst>
                <a:ext uri="{FF2B5EF4-FFF2-40B4-BE49-F238E27FC236}">
                  <a16:creationId xmlns:a16="http://schemas.microsoft.com/office/drawing/2014/main" id="{EB5A14A1-27CA-3C09-C993-479944C71922}"/>
                </a:ext>
              </a:extLst>
            </p:cNvPr>
            <p:cNvCxnSpPr/>
            <p:nvPr/>
          </p:nvCxnSpPr>
          <p:spPr>
            <a:xfrm flipV="1">
              <a:off x="11760199"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btfpColumnIndicator678614">
              <a:extLst>
                <a:ext uri="{FF2B5EF4-FFF2-40B4-BE49-F238E27FC236}">
                  <a16:creationId xmlns:a16="http://schemas.microsoft.com/office/drawing/2014/main" id="{C5A9CF2B-AED2-2C4F-C5CF-7F6C02526731}"/>
                </a:ext>
              </a:extLst>
            </p:cNvPr>
            <p:cNvCxnSpPr/>
            <p:nvPr/>
          </p:nvCxnSpPr>
          <p:spPr>
            <a:xfrm flipV="1">
              <a:off x="1060518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btfpColumnGapBlocker390012">
              <a:extLst>
                <a:ext uri="{FF2B5EF4-FFF2-40B4-BE49-F238E27FC236}">
                  <a16:creationId xmlns:a16="http://schemas.microsoft.com/office/drawing/2014/main" id="{17F0523C-5E23-9E90-21ED-147554235224}"/>
                </a:ext>
              </a:extLst>
            </p:cNvPr>
            <p:cNvSpPr/>
            <p:nvPr/>
          </p:nvSpPr>
          <p:spPr>
            <a:xfrm>
              <a:off x="8369073" y="6926580"/>
              <a:ext cx="540544"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btfpColumnIndicator470304">
              <a:extLst>
                <a:ext uri="{FF2B5EF4-FFF2-40B4-BE49-F238E27FC236}">
                  <a16:creationId xmlns:a16="http://schemas.microsoft.com/office/drawing/2014/main" id="{4A45794A-ACA0-B252-D77B-7E02412FF5D0}"/>
                </a:ext>
              </a:extLst>
            </p:cNvPr>
            <p:cNvCxnSpPr/>
            <p:nvPr/>
          </p:nvCxnSpPr>
          <p:spPr>
            <a:xfrm flipV="1">
              <a:off x="10064636"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btfpColumnIndicator890784">
              <a:extLst>
                <a:ext uri="{FF2B5EF4-FFF2-40B4-BE49-F238E27FC236}">
                  <a16:creationId xmlns:a16="http://schemas.microsoft.com/office/drawing/2014/main" id="{496504B2-C95A-180A-5670-C51F8027BD3E}"/>
                </a:ext>
              </a:extLst>
            </p:cNvPr>
            <p:cNvCxnSpPr/>
            <p:nvPr/>
          </p:nvCxnSpPr>
          <p:spPr>
            <a:xfrm flipV="1">
              <a:off x="8909617"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btfpColumnGapBlocker946652">
              <a:extLst>
                <a:ext uri="{FF2B5EF4-FFF2-40B4-BE49-F238E27FC236}">
                  <a16:creationId xmlns:a16="http://schemas.microsoft.com/office/drawing/2014/main" id="{D719A8B3-0913-4C29-F9E2-00C6D346F0A6}"/>
                </a:ext>
              </a:extLst>
            </p:cNvPr>
            <p:cNvSpPr/>
            <p:nvPr/>
          </p:nvSpPr>
          <p:spPr>
            <a:xfrm>
              <a:off x="6673510" y="6926580"/>
              <a:ext cx="540543"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btfpColumnIndicator219841">
              <a:extLst>
                <a:ext uri="{FF2B5EF4-FFF2-40B4-BE49-F238E27FC236}">
                  <a16:creationId xmlns:a16="http://schemas.microsoft.com/office/drawing/2014/main" id="{D46D137E-CD1A-A40F-1CE3-DFFC58B1B186}"/>
                </a:ext>
              </a:extLst>
            </p:cNvPr>
            <p:cNvCxnSpPr/>
            <p:nvPr/>
          </p:nvCxnSpPr>
          <p:spPr>
            <a:xfrm flipV="1">
              <a:off x="8369073"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btfpColumnIndicator465901">
              <a:extLst>
                <a:ext uri="{FF2B5EF4-FFF2-40B4-BE49-F238E27FC236}">
                  <a16:creationId xmlns:a16="http://schemas.microsoft.com/office/drawing/2014/main" id="{5B711E76-73B0-A31B-598D-E07327EA0CE0}"/>
                </a:ext>
              </a:extLst>
            </p:cNvPr>
            <p:cNvCxnSpPr/>
            <p:nvPr/>
          </p:nvCxnSpPr>
          <p:spPr>
            <a:xfrm flipV="1">
              <a:off x="7214053"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btfpColumnGapBlocker260089">
              <a:extLst>
                <a:ext uri="{FF2B5EF4-FFF2-40B4-BE49-F238E27FC236}">
                  <a16:creationId xmlns:a16="http://schemas.microsoft.com/office/drawing/2014/main" id="{CA1FA892-745F-C892-9CA4-2601D45B4498}"/>
                </a:ext>
              </a:extLst>
            </p:cNvPr>
            <p:cNvSpPr/>
            <p:nvPr/>
          </p:nvSpPr>
          <p:spPr>
            <a:xfrm>
              <a:off x="4977947" y="6926580"/>
              <a:ext cx="540543"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btfpColumnIndicator533285">
              <a:extLst>
                <a:ext uri="{FF2B5EF4-FFF2-40B4-BE49-F238E27FC236}">
                  <a16:creationId xmlns:a16="http://schemas.microsoft.com/office/drawing/2014/main" id="{E853C368-4319-7B1D-E44D-3E3C93BD3C2D}"/>
                </a:ext>
              </a:extLst>
            </p:cNvPr>
            <p:cNvCxnSpPr/>
            <p:nvPr/>
          </p:nvCxnSpPr>
          <p:spPr>
            <a:xfrm flipV="1">
              <a:off x="667351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btfpColumnIndicator916699">
              <a:extLst>
                <a:ext uri="{FF2B5EF4-FFF2-40B4-BE49-F238E27FC236}">
                  <a16:creationId xmlns:a16="http://schemas.microsoft.com/office/drawing/2014/main" id="{F7A63D8D-5EAA-3E98-5504-41F014BB9165}"/>
                </a:ext>
              </a:extLst>
            </p:cNvPr>
            <p:cNvCxnSpPr/>
            <p:nvPr/>
          </p:nvCxnSpPr>
          <p:spPr>
            <a:xfrm flipV="1">
              <a:off x="551849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btfpColumnGapBlocker117539">
              <a:extLst>
                <a:ext uri="{FF2B5EF4-FFF2-40B4-BE49-F238E27FC236}">
                  <a16:creationId xmlns:a16="http://schemas.microsoft.com/office/drawing/2014/main" id="{11B7CCAE-F39D-174D-A5E6-2D151E60A12A}"/>
                </a:ext>
              </a:extLst>
            </p:cNvPr>
            <p:cNvSpPr/>
            <p:nvPr/>
          </p:nvSpPr>
          <p:spPr>
            <a:xfrm>
              <a:off x="3282383" y="6926580"/>
              <a:ext cx="540544"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btfpColumnIndicator439158">
              <a:extLst>
                <a:ext uri="{FF2B5EF4-FFF2-40B4-BE49-F238E27FC236}">
                  <a16:creationId xmlns:a16="http://schemas.microsoft.com/office/drawing/2014/main" id="{36FF8FD8-B24C-BD5A-3C7E-DC7441EEF235}"/>
                </a:ext>
              </a:extLst>
            </p:cNvPr>
            <p:cNvCxnSpPr/>
            <p:nvPr/>
          </p:nvCxnSpPr>
          <p:spPr>
            <a:xfrm flipV="1">
              <a:off x="4977947"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btfpColumnIndicator492359">
              <a:extLst>
                <a:ext uri="{FF2B5EF4-FFF2-40B4-BE49-F238E27FC236}">
                  <a16:creationId xmlns:a16="http://schemas.microsoft.com/office/drawing/2014/main" id="{A8E5EEC1-FC3B-CA4B-78BE-07F82B9F5E1F}"/>
                </a:ext>
              </a:extLst>
            </p:cNvPr>
            <p:cNvCxnSpPr/>
            <p:nvPr/>
          </p:nvCxnSpPr>
          <p:spPr>
            <a:xfrm flipV="1">
              <a:off x="3822927"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btfpColumnGapBlocker363429">
              <a:extLst>
                <a:ext uri="{FF2B5EF4-FFF2-40B4-BE49-F238E27FC236}">
                  <a16:creationId xmlns:a16="http://schemas.microsoft.com/office/drawing/2014/main" id="{59DEEF51-B097-427B-7698-DEBB62CC2154}"/>
                </a:ext>
              </a:extLst>
            </p:cNvPr>
            <p:cNvSpPr/>
            <p:nvPr/>
          </p:nvSpPr>
          <p:spPr>
            <a:xfrm>
              <a:off x="1586820" y="6926580"/>
              <a:ext cx="540543"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btfpColumnIndicator744587">
              <a:extLst>
                <a:ext uri="{FF2B5EF4-FFF2-40B4-BE49-F238E27FC236}">
                  <a16:creationId xmlns:a16="http://schemas.microsoft.com/office/drawing/2014/main" id="{BAFBD707-A1BA-D2C8-C353-3D660D0765D2}"/>
                </a:ext>
              </a:extLst>
            </p:cNvPr>
            <p:cNvCxnSpPr/>
            <p:nvPr/>
          </p:nvCxnSpPr>
          <p:spPr>
            <a:xfrm flipV="1">
              <a:off x="3282383"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btfpColumnIndicator584900">
              <a:extLst>
                <a:ext uri="{FF2B5EF4-FFF2-40B4-BE49-F238E27FC236}">
                  <a16:creationId xmlns:a16="http://schemas.microsoft.com/office/drawing/2014/main" id="{A6C7FCC7-B224-F89E-23ED-B882A15BEF38}"/>
                </a:ext>
              </a:extLst>
            </p:cNvPr>
            <p:cNvCxnSpPr/>
            <p:nvPr/>
          </p:nvCxnSpPr>
          <p:spPr>
            <a:xfrm flipV="1">
              <a:off x="2127363"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btfpColumnGapBlocker615935">
              <a:extLst>
                <a:ext uri="{FF2B5EF4-FFF2-40B4-BE49-F238E27FC236}">
                  <a16:creationId xmlns:a16="http://schemas.microsoft.com/office/drawing/2014/main" id="{53897870-3E5A-A68C-4A48-03891DF27BDF}"/>
                </a:ext>
              </a:extLst>
            </p:cNvPr>
            <p:cNvSpPr/>
            <p:nvPr/>
          </p:nvSpPr>
          <p:spPr>
            <a:xfrm>
              <a:off x="0" y="692658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btfpColumnIndicator387869">
              <a:extLst>
                <a:ext uri="{FF2B5EF4-FFF2-40B4-BE49-F238E27FC236}">
                  <a16:creationId xmlns:a16="http://schemas.microsoft.com/office/drawing/2014/main" id="{3758D038-361C-DF77-88C6-A67AAF630BB5}"/>
                </a:ext>
              </a:extLst>
            </p:cNvPr>
            <p:cNvCxnSpPr/>
            <p:nvPr/>
          </p:nvCxnSpPr>
          <p:spPr>
            <a:xfrm flipV="1">
              <a:off x="158682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btfpColumnIndicator227716">
              <a:extLst>
                <a:ext uri="{FF2B5EF4-FFF2-40B4-BE49-F238E27FC236}">
                  <a16:creationId xmlns:a16="http://schemas.microsoft.com/office/drawing/2014/main" id="{39A7BB67-2EBF-6013-8FF7-DB7E4FFC8D60}"/>
                </a:ext>
              </a:extLst>
            </p:cNvPr>
            <p:cNvCxnSpPr/>
            <p:nvPr/>
          </p:nvCxnSpPr>
          <p:spPr>
            <a:xfrm flipV="1">
              <a:off x="4318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6" name="btfpColumnIndicatorGroup1">
            <a:extLst>
              <a:ext uri="{FF2B5EF4-FFF2-40B4-BE49-F238E27FC236}">
                <a16:creationId xmlns:a16="http://schemas.microsoft.com/office/drawing/2014/main" id="{C7484624-E6B6-B8A1-851E-4A83E80ECAAC}"/>
              </a:ext>
            </a:extLst>
          </p:cNvPr>
          <p:cNvGrpSpPr/>
          <p:nvPr/>
        </p:nvGrpSpPr>
        <p:grpSpPr>
          <a:xfrm>
            <a:off x="0" y="-205740"/>
            <a:ext cx="12192000" cy="137160"/>
            <a:chOff x="0" y="-205740"/>
            <a:chExt cx="12192000" cy="137160"/>
          </a:xfrm>
        </p:grpSpPr>
        <p:sp>
          <p:nvSpPr>
            <p:cNvPr id="104" name="btfpColumnGapBlocker166073">
              <a:extLst>
                <a:ext uri="{FF2B5EF4-FFF2-40B4-BE49-F238E27FC236}">
                  <a16:creationId xmlns:a16="http://schemas.microsoft.com/office/drawing/2014/main" id="{66B7DF98-537C-6E1A-719D-C516AEE7FF21}"/>
                </a:ext>
              </a:extLst>
            </p:cNvPr>
            <p:cNvSpPr/>
            <p:nvPr/>
          </p:nvSpPr>
          <p:spPr>
            <a:xfrm>
              <a:off x="11760199" y="-205740"/>
              <a:ext cx="431801"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btfpColumnGapBlocker425195">
              <a:extLst>
                <a:ext uri="{FF2B5EF4-FFF2-40B4-BE49-F238E27FC236}">
                  <a16:creationId xmlns:a16="http://schemas.microsoft.com/office/drawing/2014/main" id="{2E85180E-3A3D-1D64-C5EB-C2ED42873CD2}"/>
                </a:ext>
              </a:extLst>
            </p:cNvPr>
            <p:cNvSpPr/>
            <p:nvPr/>
          </p:nvSpPr>
          <p:spPr>
            <a:xfrm>
              <a:off x="10064636" y="-205740"/>
              <a:ext cx="540544"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btfpColumnIndicator967884">
              <a:extLst>
                <a:ext uri="{FF2B5EF4-FFF2-40B4-BE49-F238E27FC236}">
                  <a16:creationId xmlns:a16="http://schemas.microsoft.com/office/drawing/2014/main" id="{093229ED-45AB-FD95-B910-3F723DA3F213}"/>
                </a:ext>
              </a:extLst>
            </p:cNvPr>
            <p:cNvCxnSpPr/>
            <p:nvPr/>
          </p:nvCxnSpPr>
          <p:spPr>
            <a:xfrm flipV="1">
              <a:off x="11760199"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btfpColumnIndicator145464">
              <a:extLst>
                <a:ext uri="{FF2B5EF4-FFF2-40B4-BE49-F238E27FC236}">
                  <a16:creationId xmlns:a16="http://schemas.microsoft.com/office/drawing/2014/main" id="{BCB22902-5F0F-C103-5018-EE1D6A29E9F1}"/>
                </a:ext>
              </a:extLst>
            </p:cNvPr>
            <p:cNvCxnSpPr/>
            <p:nvPr/>
          </p:nvCxnSpPr>
          <p:spPr>
            <a:xfrm flipV="1">
              <a:off x="1060518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btfpColumnGapBlocker953356">
              <a:extLst>
                <a:ext uri="{FF2B5EF4-FFF2-40B4-BE49-F238E27FC236}">
                  <a16:creationId xmlns:a16="http://schemas.microsoft.com/office/drawing/2014/main" id="{7F978EB7-A723-1C90-CB7E-80158DE4C343}"/>
                </a:ext>
              </a:extLst>
            </p:cNvPr>
            <p:cNvSpPr/>
            <p:nvPr/>
          </p:nvSpPr>
          <p:spPr>
            <a:xfrm>
              <a:off x="8369073" y="-205740"/>
              <a:ext cx="540544"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btfpColumnIndicator967844">
              <a:extLst>
                <a:ext uri="{FF2B5EF4-FFF2-40B4-BE49-F238E27FC236}">
                  <a16:creationId xmlns:a16="http://schemas.microsoft.com/office/drawing/2014/main" id="{7DCBC23C-A929-64DA-0AEC-CCBD113FA28C}"/>
                </a:ext>
              </a:extLst>
            </p:cNvPr>
            <p:cNvCxnSpPr/>
            <p:nvPr/>
          </p:nvCxnSpPr>
          <p:spPr>
            <a:xfrm flipV="1">
              <a:off x="10064636"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btfpColumnIndicator625263">
              <a:extLst>
                <a:ext uri="{FF2B5EF4-FFF2-40B4-BE49-F238E27FC236}">
                  <a16:creationId xmlns:a16="http://schemas.microsoft.com/office/drawing/2014/main" id="{61A9C090-408E-4076-8D82-1DC6B0A38E5B}"/>
                </a:ext>
              </a:extLst>
            </p:cNvPr>
            <p:cNvCxnSpPr/>
            <p:nvPr/>
          </p:nvCxnSpPr>
          <p:spPr>
            <a:xfrm flipV="1">
              <a:off x="8909617"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btfpColumnGapBlocker842455">
              <a:extLst>
                <a:ext uri="{FF2B5EF4-FFF2-40B4-BE49-F238E27FC236}">
                  <a16:creationId xmlns:a16="http://schemas.microsoft.com/office/drawing/2014/main" id="{ACD5B8F7-CCAB-D650-3D3C-7C64B22E617F}"/>
                </a:ext>
              </a:extLst>
            </p:cNvPr>
            <p:cNvSpPr/>
            <p:nvPr/>
          </p:nvSpPr>
          <p:spPr>
            <a:xfrm>
              <a:off x="6673510" y="-205740"/>
              <a:ext cx="540543"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btfpColumnIndicator586448">
              <a:extLst>
                <a:ext uri="{FF2B5EF4-FFF2-40B4-BE49-F238E27FC236}">
                  <a16:creationId xmlns:a16="http://schemas.microsoft.com/office/drawing/2014/main" id="{211DBD82-88FD-0269-2BF8-48A649C4B2B6}"/>
                </a:ext>
              </a:extLst>
            </p:cNvPr>
            <p:cNvCxnSpPr/>
            <p:nvPr/>
          </p:nvCxnSpPr>
          <p:spPr>
            <a:xfrm flipV="1">
              <a:off x="8369073"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btfpColumnIndicator816627">
              <a:extLst>
                <a:ext uri="{FF2B5EF4-FFF2-40B4-BE49-F238E27FC236}">
                  <a16:creationId xmlns:a16="http://schemas.microsoft.com/office/drawing/2014/main" id="{80983CFF-11D5-8D59-EED6-3EE2C7124366}"/>
                </a:ext>
              </a:extLst>
            </p:cNvPr>
            <p:cNvCxnSpPr/>
            <p:nvPr/>
          </p:nvCxnSpPr>
          <p:spPr>
            <a:xfrm flipV="1">
              <a:off x="7214053"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btfpColumnGapBlocker442237">
              <a:extLst>
                <a:ext uri="{FF2B5EF4-FFF2-40B4-BE49-F238E27FC236}">
                  <a16:creationId xmlns:a16="http://schemas.microsoft.com/office/drawing/2014/main" id="{9B3B6462-5535-29DC-6F0E-78A9677A7722}"/>
                </a:ext>
              </a:extLst>
            </p:cNvPr>
            <p:cNvSpPr/>
            <p:nvPr/>
          </p:nvSpPr>
          <p:spPr>
            <a:xfrm>
              <a:off x="4977947" y="-205740"/>
              <a:ext cx="540543"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btfpColumnIndicator166033">
              <a:extLst>
                <a:ext uri="{FF2B5EF4-FFF2-40B4-BE49-F238E27FC236}">
                  <a16:creationId xmlns:a16="http://schemas.microsoft.com/office/drawing/2014/main" id="{223BE2D2-DA24-1CB6-225D-088B1076FB14}"/>
                </a:ext>
              </a:extLst>
            </p:cNvPr>
            <p:cNvCxnSpPr/>
            <p:nvPr/>
          </p:nvCxnSpPr>
          <p:spPr>
            <a:xfrm flipV="1">
              <a:off x="667351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btfpColumnIndicator709057">
              <a:extLst>
                <a:ext uri="{FF2B5EF4-FFF2-40B4-BE49-F238E27FC236}">
                  <a16:creationId xmlns:a16="http://schemas.microsoft.com/office/drawing/2014/main" id="{9C30D275-26AD-06B1-3717-78CA7F4FB8A3}"/>
                </a:ext>
              </a:extLst>
            </p:cNvPr>
            <p:cNvCxnSpPr/>
            <p:nvPr/>
          </p:nvCxnSpPr>
          <p:spPr>
            <a:xfrm flipV="1">
              <a:off x="551849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btfpColumnGapBlocker886650">
              <a:extLst>
                <a:ext uri="{FF2B5EF4-FFF2-40B4-BE49-F238E27FC236}">
                  <a16:creationId xmlns:a16="http://schemas.microsoft.com/office/drawing/2014/main" id="{1B4A7DFA-FD37-75DD-68DC-28026D2B2EF3}"/>
                </a:ext>
              </a:extLst>
            </p:cNvPr>
            <p:cNvSpPr/>
            <p:nvPr/>
          </p:nvSpPr>
          <p:spPr>
            <a:xfrm>
              <a:off x="3282383" y="-205740"/>
              <a:ext cx="540544"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btfpColumnIndicator790795">
              <a:extLst>
                <a:ext uri="{FF2B5EF4-FFF2-40B4-BE49-F238E27FC236}">
                  <a16:creationId xmlns:a16="http://schemas.microsoft.com/office/drawing/2014/main" id="{80386943-E031-C220-2D3B-DE37F0A5FCDD}"/>
                </a:ext>
              </a:extLst>
            </p:cNvPr>
            <p:cNvCxnSpPr/>
            <p:nvPr/>
          </p:nvCxnSpPr>
          <p:spPr>
            <a:xfrm flipV="1">
              <a:off x="4977947"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btfpColumnIndicator451866">
              <a:extLst>
                <a:ext uri="{FF2B5EF4-FFF2-40B4-BE49-F238E27FC236}">
                  <a16:creationId xmlns:a16="http://schemas.microsoft.com/office/drawing/2014/main" id="{2D8CDA0C-7E29-783A-D776-D1BBF267B344}"/>
                </a:ext>
              </a:extLst>
            </p:cNvPr>
            <p:cNvCxnSpPr/>
            <p:nvPr/>
          </p:nvCxnSpPr>
          <p:spPr>
            <a:xfrm flipV="1">
              <a:off x="3822927"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btfpColumnGapBlocker541914">
              <a:extLst>
                <a:ext uri="{FF2B5EF4-FFF2-40B4-BE49-F238E27FC236}">
                  <a16:creationId xmlns:a16="http://schemas.microsoft.com/office/drawing/2014/main" id="{7B89099C-0FBD-47F9-8A25-6FC4DD4560CA}"/>
                </a:ext>
              </a:extLst>
            </p:cNvPr>
            <p:cNvSpPr/>
            <p:nvPr/>
          </p:nvSpPr>
          <p:spPr>
            <a:xfrm>
              <a:off x="1586820" y="-205740"/>
              <a:ext cx="540543"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btfpColumnIndicator676565">
              <a:extLst>
                <a:ext uri="{FF2B5EF4-FFF2-40B4-BE49-F238E27FC236}">
                  <a16:creationId xmlns:a16="http://schemas.microsoft.com/office/drawing/2014/main" id="{3129D6B3-EFBC-4F58-0DC4-FBA631D1E17F}"/>
                </a:ext>
              </a:extLst>
            </p:cNvPr>
            <p:cNvCxnSpPr/>
            <p:nvPr/>
          </p:nvCxnSpPr>
          <p:spPr>
            <a:xfrm flipV="1">
              <a:off x="3282383"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btfpColumnIndicator407810">
              <a:extLst>
                <a:ext uri="{FF2B5EF4-FFF2-40B4-BE49-F238E27FC236}">
                  <a16:creationId xmlns:a16="http://schemas.microsoft.com/office/drawing/2014/main" id="{B1BBB61A-1660-6D66-9CE5-D625C9CB7CF5}"/>
                </a:ext>
              </a:extLst>
            </p:cNvPr>
            <p:cNvCxnSpPr/>
            <p:nvPr/>
          </p:nvCxnSpPr>
          <p:spPr>
            <a:xfrm flipV="1">
              <a:off x="2127363"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btfpColumnGapBlocker868430">
              <a:extLst>
                <a:ext uri="{FF2B5EF4-FFF2-40B4-BE49-F238E27FC236}">
                  <a16:creationId xmlns:a16="http://schemas.microsoft.com/office/drawing/2014/main" id="{D79D9C56-CBDA-C5E3-A2D3-EA368695AF91}"/>
                </a:ext>
              </a:extLst>
            </p:cNvPr>
            <p:cNvSpPr/>
            <p:nvPr/>
          </p:nvSpPr>
          <p:spPr>
            <a:xfrm>
              <a:off x="0" y="-20574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btfpColumnIndicator739006">
              <a:extLst>
                <a:ext uri="{FF2B5EF4-FFF2-40B4-BE49-F238E27FC236}">
                  <a16:creationId xmlns:a16="http://schemas.microsoft.com/office/drawing/2014/main" id="{2A1E3CB9-270E-8E8A-F6F8-400F94E03790}"/>
                </a:ext>
              </a:extLst>
            </p:cNvPr>
            <p:cNvCxnSpPr/>
            <p:nvPr/>
          </p:nvCxnSpPr>
          <p:spPr>
            <a:xfrm flipV="1">
              <a:off x="158682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btfpColumnIndicator753689">
              <a:extLst>
                <a:ext uri="{FF2B5EF4-FFF2-40B4-BE49-F238E27FC236}">
                  <a16:creationId xmlns:a16="http://schemas.microsoft.com/office/drawing/2014/main" id="{819A9C2E-0A0A-9F96-7397-EA3952D1EB7A}"/>
                </a:ext>
              </a:extLst>
            </p:cNvPr>
            <p:cNvCxnSpPr/>
            <p:nvPr/>
          </p:nvCxnSpPr>
          <p:spPr>
            <a:xfrm flipV="1">
              <a:off x="4318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7" name="Rectangle: Single Corner Rounded 76">
            <a:extLst>
              <a:ext uri="{FF2B5EF4-FFF2-40B4-BE49-F238E27FC236}">
                <a16:creationId xmlns:a16="http://schemas.microsoft.com/office/drawing/2014/main" id="{A098F45D-D61D-434B-A854-C13072E028DE}"/>
              </a:ext>
            </a:extLst>
          </p:cNvPr>
          <p:cNvSpPr/>
          <p:nvPr/>
        </p:nvSpPr>
        <p:spPr>
          <a:xfrm rot="10800000">
            <a:off x="6096000" y="0"/>
            <a:ext cx="6096000" cy="6211888"/>
          </a:xfrm>
          <a:prstGeom prst="round1Rect">
            <a:avLst>
              <a:gd name="adj" fmla="val 38333"/>
            </a:avLst>
          </a:prstGeom>
          <a:solidFill>
            <a:schemeClr val="accent3">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0FC4B0E2-DDCA-4285-A25E-D51219BDFDA5}"/>
              </a:ext>
            </a:extLst>
          </p:cNvPr>
          <p:cNvSpPr>
            <a:spLocks noGrp="1"/>
          </p:cNvSpPr>
          <p:nvPr>
            <p:ph type="ctrTitle" idx="4294967295"/>
          </p:nvPr>
        </p:nvSpPr>
        <p:spPr>
          <a:xfrm>
            <a:off x="6746908" y="1172209"/>
            <a:ext cx="5147005" cy="1390650"/>
          </a:xfrm>
        </p:spPr>
        <p:txBody>
          <a:bodyPr anchor="t">
            <a:noAutofit/>
          </a:bodyPr>
          <a:lstStyle/>
          <a:p>
            <a:pPr algn="ctr"/>
            <a:r>
              <a:rPr lang="en-AU" sz="3600" b="1" dirty="0">
                <a:solidFill>
                  <a:schemeClr val="bg1"/>
                </a:solidFill>
              </a:rPr>
              <a:t>University </a:t>
            </a:r>
            <a:br>
              <a:rPr lang="en-AU" sz="3600" b="1" dirty="0">
                <a:solidFill>
                  <a:schemeClr val="bg1"/>
                </a:solidFill>
              </a:rPr>
            </a:br>
            <a:r>
              <a:rPr lang="en-AU" sz="3600" b="1" dirty="0">
                <a:solidFill>
                  <a:schemeClr val="bg1"/>
                </a:solidFill>
              </a:rPr>
              <a:t>Anti-slavery Program Overview</a:t>
            </a:r>
            <a:br>
              <a:rPr lang="en-AU" sz="3600" b="1" dirty="0">
                <a:solidFill>
                  <a:schemeClr val="bg1"/>
                </a:solidFill>
              </a:rPr>
            </a:br>
            <a:r>
              <a:rPr lang="en-AU" sz="3600" b="1" dirty="0">
                <a:solidFill>
                  <a:schemeClr val="bg1"/>
                </a:solidFill>
              </a:rPr>
              <a:t>2023</a:t>
            </a:r>
          </a:p>
        </p:txBody>
      </p:sp>
      <p:pic>
        <p:nvPicPr>
          <p:cNvPr id="81" name="Graphic 80">
            <a:extLst>
              <a:ext uri="{FF2B5EF4-FFF2-40B4-BE49-F238E27FC236}">
                <a16:creationId xmlns:a16="http://schemas.microsoft.com/office/drawing/2014/main" id="{48B6DB05-2448-4389-9E6F-ACF4912896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85331"/>
            <a:ext cx="6147408" cy="2564406"/>
          </a:xfrm>
          <a:prstGeom prst="rect">
            <a:avLst/>
          </a:prstGeom>
        </p:spPr>
      </p:pic>
    </p:spTree>
    <p:custDataLst>
      <p:tags r:id="rId1"/>
    </p:custDataLst>
    <p:extLst>
      <p:ext uri="{BB962C8B-B14F-4D97-AF65-F5344CB8AC3E}">
        <p14:creationId xmlns:p14="http://schemas.microsoft.com/office/powerpoint/2010/main" val="139484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C3D72C-4545-4F78-AC23-BE9BF94BCB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7" imgH="288" progId="TCLayout.ActiveDocument.1">
                  <p:embed/>
                </p:oleObj>
              </mc:Choice>
              <mc:Fallback>
                <p:oleObj name="think-cell Slide" r:id="rId3" imgW="287" imgH="288" progId="TCLayout.ActiveDocument.1">
                  <p:embed/>
                  <p:pic>
                    <p:nvPicPr>
                      <p:cNvPr id="4" name="Object 3" hidden="1">
                        <a:extLst>
                          <a:ext uri="{FF2B5EF4-FFF2-40B4-BE49-F238E27FC236}">
                            <a16:creationId xmlns:a16="http://schemas.microsoft.com/office/drawing/2014/main" id="{DEC3D72C-4545-4F78-AC23-BE9BF94BCB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CD5BEC5-6771-409E-923E-272294C95B74}"/>
              </a:ext>
            </a:extLst>
          </p:cNvPr>
          <p:cNvSpPr>
            <a:spLocks noGrp="1"/>
          </p:cNvSpPr>
          <p:nvPr>
            <p:ph type="title"/>
          </p:nvPr>
        </p:nvSpPr>
        <p:spPr/>
        <p:txBody>
          <a:bodyPr vert="horz">
            <a:noAutofit/>
          </a:bodyPr>
          <a:lstStyle/>
          <a:p>
            <a:r>
              <a:rPr lang="en-AU" dirty="0">
                <a:cs typeface="Arial"/>
              </a:rPr>
              <a:t>Capability Uplift</a:t>
            </a:r>
          </a:p>
        </p:txBody>
      </p:sp>
      <p:sp>
        <p:nvSpPr>
          <p:cNvPr id="13" name="Content Placeholder 12">
            <a:extLst>
              <a:ext uri="{FF2B5EF4-FFF2-40B4-BE49-F238E27FC236}">
                <a16:creationId xmlns:a16="http://schemas.microsoft.com/office/drawing/2014/main" id="{BA8896BB-290B-4E90-847D-B9603C2CE144}"/>
              </a:ext>
            </a:extLst>
          </p:cNvPr>
          <p:cNvSpPr>
            <a:spLocks noGrp="1"/>
          </p:cNvSpPr>
          <p:nvPr>
            <p:ph idx="1"/>
          </p:nvPr>
        </p:nvSpPr>
        <p:spPr/>
        <p:txBody>
          <a:bodyPr vert="horz" lIns="91440" tIns="45720" rIns="91440" bIns="45720" rtlCol="0" anchor="t">
            <a:normAutofit/>
          </a:bodyPr>
          <a:lstStyle/>
          <a:p>
            <a:pPr lvl="1">
              <a:lnSpc>
                <a:spcPct val="100000"/>
              </a:lnSpc>
            </a:pPr>
            <a:endParaRPr lang="en-US" sz="1400" dirty="0">
              <a:latin typeface="Arial" panose="020B0604020202020204" pitchFamily="34" charset="0"/>
              <a:ea typeface="Calibri" panose="020F0502020204030204" pitchFamily="34" charset="0"/>
            </a:endParaRPr>
          </a:p>
          <a:p>
            <a:pPr lvl="1">
              <a:lnSpc>
                <a:spcPct val="100000"/>
              </a:lnSpc>
            </a:pPr>
            <a:endParaRPr lang="en-US" sz="1400" dirty="0">
              <a:latin typeface="Arial" panose="020B0604020202020204" pitchFamily="34" charset="0"/>
              <a:ea typeface="Calibri" panose="020F0502020204030204" pitchFamily="34" charset="0"/>
            </a:endParaRPr>
          </a:p>
          <a:p>
            <a:endParaRPr lang="en-AU" dirty="0"/>
          </a:p>
        </p:txBody>
      </p:sp>
      <p:sp>
        <p:nvSpPr>
          <p:cNvPr id="5" name="Text Placeholder 4">
            <a:extLst>
              <a:ext uri="{FF2B5EF4-FFF2-40B4-BE49-F238E27FC236}">
                <a16:creationId xmlns:a16="http://schemas.microsoft.com/office/drawing/2014/main" id="{4AF43592-E4D5-4B6D-AE64-601875D24494}"/>
              </a:ext>
            </a:extLst>
          </p:cNvPr>
          <p:cNvSpPr>
            <a:spLocks noGrp="1"/>
          </p:cNvSpPr>
          <p:nvPr>
            <p:ph type="body" sz="quarter" idx="13"/>
          </p:nvPr>
        </p:nvSpPr>
        <p:spPr/>
        <p:txBody>
          <a:bodyPr>
            <a:normAutofit/>
          </a:bodyPr>
          <a:lstStyle/>
          <a:p>
            <a:r>
              <a:rPr lang="en-AU" sz="2400" dirty="0"/>
              <a:t>Monthly University Anti-slavery Forum Expert Guest Speakers</a:t>
            </a:r>
          </a:p>
        </p:txBody>
      </p:sp>
      <p:graphicFrame>
        <p:nvGraphicFramePr>
          <p:cNvPr id="7" name="Table 7">
            <a:extLst>
              <a:ext uri="{FF2B5EF4-FFF2-40B4-BE49-F238E27FC236}">
                <a16:creationId xmlns:a16="http://schemas.microsoft.com/office/drawing/2014/main" id="{DF02FDEF-E3B8-42F2-8548-F30CE0229F51}"/>
              </a:ext>
            </a:extLst>
          </p:cNvPr>
          <p:cNvGraphicFramePr>
            <a:graphicFrameLocks noGrp="1"/>
          </p:cNvGraphicFramePr>
          <p:nvPr>
            <p:extLst>
              <p:ext uri="{D42A27DB-BD31-4B8C-83A1-F6EECF244321}">
                <p14:modId xmlns:p14="http://schemas.microsoft.com/office/powerpoint/2010/main" val="729073329"/>
              </p:ext>
            </p:extLst>
          </p:nvPr>
        </p:nvGraphicFramePr>
        <p:xfrm>
          <a:off x="436880" y="1316337"/>
          <a:ext cx="11398868" cy="5017407"/>
        </p:xfrm>
        <a:graphic>
          <a:graphicData uri="http://schemas.openxmlformats.org/drawingml/2006/table">
            <a:tbl>
              <a:tblPr firstRow="1" bandRow="1">
                <a:tableStyleId>{5C22544A-7EE6-4342-B048-85BDC9FD1C3A}</a:tableStyleId>
              </a:tblPr>
              <a:tblGrid>
                <a:gridCol w="1307328">
                  <a:extLst>
                    <a:ext uri="{9D8B030D-6E8A-4147-A177-3AD203B41FA5}">
                      <a16:colId xmlns:a16="http://schemas.microsoft.com/office/drawing/2014/main" val="848068519"/>
                    </a:ext>
                  </a:extLst>
                </a:gridCol>
                <a:gridCol w="2380662">
                  <a:extLst>
                    <a:ext uri="{9D8B030D-6E8A-4147-A177-3AD203B41FA5}">
                      <a16:colId xmlns:a16="http://schemas.microsoft.com/office/drawing/2014/main" val="2153663348"/>
                    </a:ext>
                  </a:extLst>
                </a:gridCol>
                <a:gridCol w="6533731">
                  <a:extLst>
                    <a:ext uri="{9D8B030D-6E8A-4147-A177-3AD203B41FA5}">
                      <a16:colId xmlns:a16="http://schemas.microsoft.com/office/drawing/2014/main" val="3556977968"/>
                    </a:ext>
                  </a:extLst>
                </a:gridCol>
                <a:gridCol w="1177147">
                  <a:extLst>
                    <a:ext uri="{9D8B030D-6E8A-4147-A177-3AD203B41FA5}">
                      <a16:colId xmlns:a16="http://schemas.microsoft.com/office/drawing/2014/main" val="2678563594"/>
                    </a:ext>
                  </a:extLst>
                </a:gridCol>
              </a:tblGrid>
              <a:tr h="244928">
                <a:tc>
                  <a:txBody>
                    <a:bodyPr/>
                    <a:lstStyle/>
                    <a:p>
                      <a:r>
                        <a:rPr lang="en-GB" sz="1000" b="1" dirty="0"/>
                        <a:t>Month</a:t>
                      </a:r>
                      <a:endParaRPr lang="en-AU" sz="1000" b="1" dirty="0"/>
                    </a:p>
                  </a:txBody>
                  <a:tcPr/>
                </a:tc>
                <a:tc>
                  <a:txBody>
                    <a:bodyPr/>
                    <a:lstStyle/>
                    <a:p>
                      <a:pPr marL="0" indent="0">
                        <a:buFont typeface="Arial" panose="020B0604020202020204" pitchFamily="34" charset="0"/>
                        <a:buNone/>
                      </a:pPr>
                      <a:r>
                        <a:rPr lang="en-GB" sz="1000" dirty="0"/>
                        <a:t>Guest</a:t>
                      </a:r>
                    </a:p>
                  </a:txBody>
                  <a:tcPr/>
                </a:tc>
                <a:tc>
                  <a:txBody>
                    <a:bodyPr/>
                    <a:lstStyle/>
                    <a:p>
                      <a:pPr marL="0" indent="0">
                        <a:buFont typeface="Arial" panose="020B0604020202020204" pitchFamily="34" charset="0"/>
                        <a:buNone/>
                      </a:pPr>
                      <a:r>
                        <a:rPr lang="en-GB" sz="1000" dirty="0"/>
                        <a:t>Presentation Details</a:t>
                      </a:r>
                      <a:endParaRPr lang="en-AU" sz="1000" dirty="0"/>
                    </a:p>
                  </a:txBody>
                  <a:tcPr/>
                </a:tc>
                <a:tc>
                  <a:txBody>
                    <a:bodyPr/>
                    <a:lstStyle/>
                    <a:p>
                      <a:pPr marL="0" indent="0">
                        <a:buFont typeface="Arial" panose="020B0604020202020204" pitchFamily="34" charset="0"/>
                        <a:buNone/>
                      </a:pPr>
                      <a:r>
                        <a:rPr lang="en-AU" sz="1000" dirty="0"/>
                        <a:t>Attendance</a:t>
                      </a:r>
                    </a:p>
                  </a:txBody>
                  <a:tcPr/>
                </a:tc>
                <a:extLst>
                  <a:ext uri="{0D108BD9-81ED-4DB2-BD59-A6C34878D82A}">
                    <a16:rowId xmlns:a16="http://schemas.microsoft.com/office/drawing/2014/main" val="4027612859"/>
                  </a:ext>
                </a:extLst>
              </a:tr>
              <a:tr h="307734">
                <a:tc>
                  <a:txBody>
                    <a:bodyPr/>
                    <a:lstStyle/>
                    <a:p>
                      <a:r>
                        <a:rPr lang="en-GB" sz="1000" b="1"/>
                        <a:t>Feb</a:t>
                      </a:r>
                      <a:endParaRPr lang="en-AU" sz="1000" b="1"/>
                    </a:p>
                  </a:txBody>
                  <a:tcPr/>
                </a:tc>
                <a:tc>
                  <a:txBody>
                    <a:bodyPr/>
                    <a:lstStyle/>
                    <a:p>
                      <a:pPr marL="0" indent="0">
                        <a:buNone/>
                      </a:pPr>
                      <a:r>
                        <a:rPr lang="en-AU" sz="1000" dirty="0"/>
                        <a:t>-</a:t>
                      </a:r>
                    </a:p>
                  </a:txBody>
                  <a:tcPr/>
                </a:tc>
                <a:tc>
                  <a:txBody>
                    <a:bodyPr/>
                    <a:lstStyle/>
                    <a:p>
                      <a:pPr marL="0" indent="0">
                        <a:buNone/>
                      </a:pPr>
                      <a:r>
                        <a:rPr lang="en-AU" sz="1000" dirty="0"/>
                        <a:t>-</a:t>
                      </a:r>
                    </a:p>
                  </a:txBody>
                  <a:tcPr/>
                </a:tc>
                <a:tc>
                  <a:txBody>
                    <a:bodyPr/>
                    <a:lstStyle/>
                    <a:p>
                      <a:pPr marL="0" indent="0">
                        <a:buNone/>
                      </a:pPr>
                      <a:endParaRPr lang="en-AU" sz="1000" dirty="0"/>
                    </a:p>
                  </a:txBody>
                  <a:tcPr/>
                </a:tc>
                <a:extLst>
                  <a:ext uri="{0D108BD9-81ED-4DB2-BD59-A6C34878D82A}">
                    <a16:rowId xmlns:a16="http://schemas.microsoft.com/office/drawing/2014/main" val="1051807028"/>
                  </a:ext>
                </a:extLst>
              </a:tr>
              <a:tr h="307734">
                <a:tc>
                  <a:txBody>
                    <a:bodyPr/>
                    <a:lstStyle/>
                    <a:p>
                      <a:r>
                        <a:rPr lang="en-GB" sz="1000" b="1"/>
                        <a:t>March</a:t>
                      </a:r>
                      <a:endParaRPr lang="en-AU" sz="1000" b="1"/>
                    </a:p>
                  </a:txBody>
                  <a:tcPr/>
                </a:tc>
                <a:tc>
                  <a:txBody>
                    <a:bodyPr/>
                    <a:lstStyle/>
                    <a:p>
                      <a:pPr marL="0" lvl="0" indent="0">
                        <a:buNone/>
                      </a:pPr>
                      <a:r>
                        <a:rPr lang="en-GB" sz="1000" dirty="0"/>
                        <a:t>Cleaning Accountability Framework – Dr Jasper Goss</a:t>
                      </a:r>
                    </a:p>
                    <a:p>
                      <a:pPr marL="0" lvl="0" indent="0">
                        <a:buNone/>
                      </a:pPr>
                      <a:endParaRPr lang="en-GB" sz="1000" dirty="0"/>
                    </a:p>
                    <a:p>
                      <a:pPr marL="0" lvl="0" indent="0">
                        <a:buNone/>
                      </a:pPr>
                      <a:r>
                        <a:rPr lang="en-AU" sz="1000" dirty="0"/>
                        <a:t>Annual University CPO Conference – </a:t>
                      </a:r>
                      <a:r>
                        <a:rPr lang="en-AU" sz="1000" dirty="0" err="1"/>
                        <a:t>Ramilla</a:t>
                      </a:r>
                      <a:r>
                        <a:rPr lang="en-AU" sz="1000" dirty="0"/>
                        <a:t> Chanisheff</a:t>
                      </a:r>
                    </a:p>
                  </a:txBody>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AU" sz="1000" kern="1200" dirty="0">
                          <a:solidFill>
                            <a:schemeClr val="dk1"/>
                          </a:solidFill>
                          <a:latin typeface="+mn-lt"/>
                          <a:ea typeface="+mn-ea"/>
                          <a:cs typeface="+mn-cs"/>
                        </a:rPr>
                        <a:t>- The limits of desk-top auditing, the kinds of issues that CAF is uncovering in the cleaning sector and how membership contributes towards Modern Slavery Reporting. </a:t>
                      </a:r>
                    </a:p>
                    <a:p>
                      <a:pPr marL="0" marR="0" lvl="0" indent="0" algn="l" defTabSz="914400" rtl="0" eaLnBrk="1" fontAlgn="auto" latinLnBrk="0" hangingPunct="1">
                        <a:lnSpc>
                          <a:spcPct val="100000"/>
                        </a:lnSpc>
                        <a:spcBef>
                          <a:spcPts val="0"/>
                        </a:spcBef>
                        <a:spcAft>
                          <a:spcPts val="0"/>
                        </a:spcAft>
                        <a:buClrTx/>
                        <a:buSzTx/>
                        <a:buNone/>
                        <a:tabLst/>
                        <a:defRPr/>
                      </a:pPr>
                      <a:endParaRPr lang="en-AU" sz="10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lang="en-GB" sz="1000" kern="1200" dirty="0">
                          <a:solidFill>
                            <a:schemeClr val="dk1"/>
                          </a:solidFill>
                          <a:latin typeface="+mn-lt"/>
                          <a:ea typeface="+mn-ea"/>
                          <a:cs typeface="+mn-cs"/>
                        </a:rPr>
                        <a:t>- Why Uyghur Forced Labour Matters for Australians</a:t>
                      </a:r>
                    </a:p>
                  </a:txBody>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1000" kern="1200" dirty="0">
                          <a:solidFill>
                            <a:schemeClr val="dk1"/>
                          </a:solidFill>
                          <a:latin typeface="+mn-lt"/>
                          <a:ea typeface="+mn-ea"/>
                          <a:cs typeface="+mn-cs"/>
                        </a:rPr>
                        <a:t>35 participants</a:t>
                      </a:r>
                    </a:p>
                    <a:p>
                      <a:pPr marL="0" marR="0" lvl="0" indent="0" algn="l" defTabSz="914400" rtl="0" eaLnBrk="1" fontAlgn="auto" latinLnBrk="0" hangingPunct="1">
                        <a:lnSpc>
                          <a:spcPct val="100000"/>
                        </a:lnSpc>
                        <a:spcBef>
                          <a:spcPts val="0"/>
                        </a:spcBef>
                        <a:spcAft>
                          <a:spcPts val="0"/>
                        </a:spcAft>
                        <a:buClrTx/>
                        <a:buSzTx/>
                        <a:buNone/>
                        <a:tabLst/>
                        <a:defRPr/>
                      </a:pPr>
                      <a:endParaRPr lang="en-GB" sz="10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10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lang="en-GB" sz="1000" kern="1200" dirty="0">
                          <a:solidFill>
                            <a:schemeClr val="dk1"/>
                          </a:solidFill>
                          <a:latin typeface="+mn-lt"/>
                          <a:ea typeface="+mn-ea"/>
                          <a:cs typeface="+mn-cs"/>
                        </a:rPr>
                        <a:t>70 participants</a:t>
                      </a:r>
                    </a:p>
                  </a:txBody>
                  <a:tcPr/>
                </a:tc>
                <a:extLst>
                  <a:ext uri="{0D108BD9-81ED-4DB2-BD59-A6C34878D82A}">
                    <a16:rowId xmlns:a16="http://schemas.microsoft.com/office/drawing/2014/main" val="1658111587"/>
                  </a:ext>
                </a:extLst>
              </a:tr>
              <a:tr h="272142">
                <a:tc>
                  <a:txBody>
                    <a:bodyPr/>
                    <a:lstStyle/>
                    <a:p>
                      <a:r>
                        <a:rPr lang="en-GB" sz="1000" b="1" dirty="0"/>
                        <a:t>April</a:t>
                      </a:r>
                      <a:endParaRPr lang="en-AU" sz="1000" b="1" dirty="0"/>
                    </a:p>
                  </a:txBody>
                  <a:tcPr/>
                </a:tc>
                <a:tc>
                  <a:txBody>
                    <a:bodyPr/>
                    <a:lstStyle/>
                    <a:p>
                      <a:pPr marL="0" indent="0">
                        <a:buNone/>
                      </a:pPr>
                      <a:r>
                        <a:rPr lang="en-AU" sz="1000" kern="1200" dirty="0">
                          <a:solidFill>
                            <a:schemeClr val="dk1"/>
                          </a:solidFill>
                          <a:latin typeface="+mn-lt"/>
                          <a:ea typeface="+mn-ea"/>
                          <a:cs typeface="+mn-cs"/>
                        </a:rPr>
                        <a:t>Electronics Watch – Julie Petticrew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mn-lt"/>
                          <a:ea typeface="+mn-ea"/>
                          <a:cs typeface="+mn-cs"/>
                        </a:rPr>
                        <a:t>How Electronics Watch can help universities identify and reduce the risk of Modern Slavery in your supply chains and assist with your statement planning.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mn-lt"/>
                          <a:ea typeface="+mn-ea"/>
                          <a:cs typeface="+mn-cs"/>
                        </a:rPr>
                        <a:t>38 participants</a:t>
                      </a:r>
                    </a:p>
                  </a:txBody>
                  <a:tcPr/>
                </a:tc>
                <a:extLst>
                  <a:ext uri="{0D108BD9-81ED-4DB2-BD59-A6C34878D82A}">
                    <a16:rowId xmlns:a16="http://schemas.microsoft.com/office/drawing/2014/main" val="309730003"/>
                  </a:ext>
                </a:extLst>
              </a:tr>
              <a:tr h="250028">
                <a:tc>
                  <a:txBody>
                    <a:bodyPr/>
                    <a:lstStyle/>
                    <a:p>
                      <a:r>
                        <a:rPr lang="en-AU" sz="1000" b="1" dirty="0"/>
                        <a:t>May</a:t>
                      </a:r>
                    </a:p>
                  </a:txBody>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1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1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endParaRPr lang="en-GB" sz="1000" dirty="0"/>
                    </a:p>
                  </a:txBody>
                  <a:tcPr/>
                </a:tc>
                <a:extLst>
                  <a:ext uri="{0D108BD9-81ED-4DB2-BD59-A6C34878D82A}">
                    <a16:rowId xmlns:a16="http://schemas.microsoft.com/office/drawing/2014/main" val="2314170225"/>
                  </a:ext>
                </a:extLst>
              </a:tr>
              <a:tr h="250028">
                <a:tc>
                  <a:txBody>
                    <a:bodyPr/>
                    <a:lstStyle/>
                    <a:p>
                      <a:r>
                        <a:rPr lang="en-GB" sz="1000" b="1" dirty="0"/>
                        <a:t>June</a:t>
                      </a:r>
                      <a:endParaRPr lang="en-AU" sz="1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1000" dirty="0"/>
                        <a:t>University of New South Wales – Paul Serov</a:t>
                      </a:r>
                    </a:p>
                  </a:txBody>
                  <a:tcPr/>
                </a:tc>
                <a:tc>
                  <a:txBody>
                    <a:bodyPr/>
                    <a:lstStyle/>
                    <a:p>
                      <a:r>
                        <a:rPr lang="en-AU" sz="1000" kern="1200" dirty="0">
                          <a:solidFill>
                            <a:schemeClr val="dk1"/>
                          </a:solidFill>
                          <a:latin typeface="+mn-lt"/>
                          <a:ea typeface="+mn-ea"/>
                          <a:cs typeface="+mn-cs"/>
                        </a:rPr>
                        <a:t>Effective strategies to access resourcing and engage leadership on modern slavery.</a:t>
                      </a:r>
                    </a:p>
                  </a:txBody>
                  <a:tcPr/>
                </a:tc>
                <a:tc>
                  <a:txBody>
                    <a:bodyPr/>
                    <a:lstStyle/>
                    <a:p>
                      <a:r>
                        <a:rPr lang="en-AU" sz="1000" kern="1200" dirty="0">
                          <a:solidFill>
                            <a:schemeClr val="dk1"/>
                          </a:solidFill>
                          <a:latin typeface="+mn-lt"/>
                          <a:ea typeface="+mn-ea"/>
                          <a:cs typeface="+mn-cs"/>
                        </a:rPr>
                        <a:t>38 participants</a:t>
                      </a:r>
                    </a:p>
                  </a:txBody>
                  <a:tcPr/>
                </a:tc>
                <a:extLst>
                  <a:ext uri="{0D108BD9-81ED-4DB2-BD59-A6C34878D82A}">
                    <a16:rowId xmlns:a16="http://schemas.microsoft.com/office/drawing/2014/main" val="2487626967"/>
                  </a:ext>
                </a:extLst>
              </a:tr>
              <a:tr h="258535">
                <a:tc>
                  <a:txBody>
                    <a:bodyPr/>
                    <a:lstStyle/>
                    <a:p>
                      <a:r>
                        <a:rPr lang="en-GB" sz="1000" b="1"/>
                        <a:t>July</a:t>
                      </a:r>
                      <a:endParaRPr lang="en-AU" sz="1000" b="1"/>
                    </a:p>
                  </a:txBody>
                  <a:tcPr>
                    <a:solidFill>
                      <a:srgbClr val="CCD0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University of Sydney – Clare Bartram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Anti-slavery Australia – Jennifer Burn</a:t>
                      </a:r>
                    </a:p>
                  </a:txBody>
                  <a:tcPr>
                    <a:solidFill>
                      <a:srgbClr val="CCD0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University of Sydney’s Approach to Addressing International Student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How to Take Action on Identified University Modern Slavery Risks</a:t>
                      </a:r>
                    </a:p>
                  </a:txBody>
                  <a:tcPr>
                    <a:solidFill>
                      <a:srgbClr val="CCD0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59 participants</a:t>
                      </a:r>
                    </a:p>
                  </a:txBody>
                  <a:tcPr>
                    <a:solidFill>
                      <a:srgbClr val="CCD0D7"/>
                    </a:solidFill>
                  </a:tcPr>
                </a:tc>
                <a:extLst>
                  <a:ext uri="{0D108BD9-81ED-4DB2-BD59-A6C34878D82A}">
                    <a16:rowId xmlns:a16="http://schemas.microsoft.com/office/drawing/2014/main" val="229246248"/>
                  </a:ext>
                </a:extLst>
              </a:tr>
              <a:tr h="360589">
                <a:tc>
                  <a:txBody>
                    <a:bodyPr/>
                    <a:lstStyle/>
                    <a:p>
                      <a:r>
                        <a:rPr lang="en-GB" sz="1000" b="1"/>
                        <a:t>Aug</a:t>
                      </a:r>
                      <a:endParaRPr lang="en-AU" sz="1000" b="1"/>
                    </a:p>
                  </a:txBody>
                  <a:tcPr>
                    <a:solidFill>
                      <a:srgbClr val="E7E9EC"/>
                    </a:solidFill>
                  </a:tcPr>
                </a:tc>
                <a:tc>
                  <a:txBody>
                    <a:bodyPr/>
                    <a:lstStyle/>
                    <a:p>
                      <a:pPr marL="0" indent="0">
                        <a:buNone/>
                      </a:pPr>
                      <a:r>
                        <a:rPr lang="en-GB" sz="1000" dirty="0"/>
                        <a:t>Australian Catholic Anti-slavery Network – Jenny Stanger</a:t>
                      </a:r>
                    </a:p>
                  </a:txBody>
                  <a:tcPr>
                    <a:solidFill>
                      <a:srgbClr val="E7E9EC"/>
                    </a:solidFill>
                  </a:tcPr>
                </a:tc>
                <a:tc>
                  <a:txBody>
                    <a:bodyPr/>
                    <a:lstStyle/>
                    <a:p>
                      <a:pPr marL="0" indent="0">
                        <a:buNone/>
                      </a:pPr>
                      <a:r>
                        <a:rPr lang="en-GB" sz="1000" dirty="0"/>
                        <a:t>Strategies to Operationalise Anti-slavery Processes into your University Supply Chain &amp; Operations</a:t>
                      </a:r>
                    </a:p>
                  </a:txBody>
                  <a:tcPr>
                    <a:solidFill>
                      <a:srgbClr val="E7E9EC"/>
                    </a:solidFill>
                  </a:tcPr>
                </a:tc>
                <a:tc>
                  <a:txBody>
                    <a:bodyPr/>
                    <a:lstStyle/>
                    <a:p>
                      <a:pPr marL="0" indent="0">
                        <a:buNone/>
                      </a:pPr>
                      <a:r>
                        <a:rPr lang="en-GB" sz="1000" dirty="0"/>
                        <a:t>68 participants</a:t>
                      </a:r>
                    </a:p>
                  </a:txBody>
                  <a:tcPr>
                    <a:solidFill>
                      <a:srgbClr val="E7E9EC"/>
                    </a:solidFill>
                  </a:tcPr>
                </a:tc>
                <a:extLst>
                  <a:ext uri="{0D108BD9-81ED-4DB2-BD59-A6C34878D82A}">
                    <a16:rowId xmlns:a16="http://schemas.microsoft.com/office/drawing/2014/main" val="3870074743"/>
                  </a:ext>
                </a:extLst>
              </a:tr>
              <a:tr h="210910">
                <a:tc>
                  <a:txBody>
                    <a:bodyPr/>
                    <a:lstStyle/>
                    <a:p>
                      <a:r>
                        <a:rPr lang="en-GB" sz="1000" b="1"/>
                        <a:t>Sept</a:t>
                      </a:r>
                      <a:endParaRPr lang="en-AU" sz="10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No meeting due to school holiday conflicts</a:t>
                      </a:r>
                    </a:p>
                    <a:p>
                      <a:pPr marL="0" indent="0">
                        <a:buNone/>
                      </a:pP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a:t>
                      </a:r>
                    </a:p>
                    <a:p>
                      <a:pPr marL="0" marR="0" lvl="0" indent="0" algn="l" defTabSz="914400" rtl="0" eaLnBrk="1" fontAlgn="auto" latinLnBrk="0" hangingPunct="1">
                        <a:lnSpc>
                          <a:spcPct val="100000"/>
                        </a:lnSpc>
                        <a:spcBef>
                          <a:spcPts val="0"/>
                        </a:spcBef>
                        <a:spcAft>
                          <a:spcPts val="0"/>
                        </a:spcAft>
                        <a:buClrTx/>
                        <a:buSzTx/>
                        <a:buNone/>
                        <a:tabLst/>
                        <a:defRPr/>
                      </a:pP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endParaRPr lang="en-GB" sz="1000" dirty="0"/>
                    </a:p>
                  </a:txBody>
                  <a:tcPr/>
                </a:tc>
                <a:extLst>
                  <a:ext uri="{0D108BD9-81ED-4DB2-BD59-A6C34878D82A}">
                    <a16:rowId xmlns:a16="http://schemas.microsoft.com/office/drawing/2014/main" val="1602983195"/>
                  </a:ext>
                </a:extLst>
              </a:tr>
              <a:tr h="217714">
                <a:tc>
                  <a:txBody>
                    <a:bodyPr/>
                    <a:lstStyle/>
                    <a:p>
                      <a:r>
                        <a:rPr lang="en-GB" sz="1000" b="1"/>
                        <a:t>Oct</a:t>
                      </a:r>
                      <a:endParaRPr lang="en-AU" sz="1000" b="1"/>
                    </a:p>
                  </a:txBody>
                  <a:tcPr>
                    <a:solidFill>
                      <a:srgbClr val="E7E9EC"/>
                    </a:solidFill>
                  </a:tcPr>
                </a:tc>
                <a:tc>
                  <a:txBody>
                    <a:bodyPr/>
                    <a:lstStyle/>
                    <a:p>
                      <a:pPr marL="0" indent="0">
                        <a:buNone/>
                      </a:pPr>
                      <a:r>
                        <a:rPr lang="en-GB" sz="1000" dirty="0"/>
                        <a:t>The Mekong Club – Matt Friedman</a:t>
                      </a:r>
                    </a:p>
                    <a:p>
                      <a:pPr marL="0" indent="0">
                        <a:buNone/>
                      </a:pPr>
                      <a:r>
                        <a:rPr lang="en-GB" sz="1000" dirty="0"/>
                        <a:t>NSW Anti-slavery Commissioner – Dr James Cockayne</a:t>
                      </a:r>
                    </a:p>
                  </a:txBody>
                  <a:tcPr>
                    <a:solidFill>
                      <a:srgbClr val="E7E9EC"/>
                    </a:solidFill>
                  </a:tcPr>
                </a:tc>
                <a:tc>
                  <a:txBody>
                    <a:bodyPr/>
                    <a:lstStyle/>
                    <a:p>
                      <a:pPr lvl="0"/>
                      <a:r>
                        <a:rPr lang="en-AU" sz="1000" kern="1200" dirty="0">
                          <a:solidFill>
                            <a:schemeClr val="dk1"/>
                          </a:solidFill>
                          <a:latin typeface="+mn-lt"/>
                          <a:ea typeface="+mn-ea"/>
                          <a:cs typeface="+mn-cs"/>
                        </a:rPr>
                        <a:t>The emergence of human trafficking scam trades and how they can affect universities.</a:t>
                      </a:r>
                      <a:br>
                        <a:rPr lang="en-AU" sz="1000" kern="1200" dirty="0">
                          <a:solidFill>
                            <a:schemeClr val="dk1"/>
                          </a:solidFill>
                          <a:latin typeface="+mn-lt"/>
                          <a:ea typeface="+mn-ea"/>
                          <a:cs typeface="+mn-cs"/>
                        </a:rPr>
                      </a:br>
                      <a:r>
                        <a:rPr lang="en-AU" sz="1000" kern="1200" dirty="0">
                          <a:solidFill>
                            <a:schemeClr val="dk1"/>
                          </a:solidFill>
                          <a:latin typeface="+mn-lt"/>
                          <a:ea typeface="+mn-ea"/>
                          <a:cs typeface="+mn-cs"/>
                        </a:rPr>
                        <a:t>Legislative updates and key areas of focus for universities</a:t>
                      </a:r>
                    </a:p>
                  </a:txBody>
                  <a:tcPr>
                    <a:solidFill>
                      <a:srgbClr val="E7E9EC"/>
                    </a:solidFill>
                  </a:tcPr>
                </a:tc>
                <a:tc>
                  <a:txBody>
                    <a:bodyPr/>
                    <a:lstStyle/>
                    <a:p>
                      <a:pPr lvl="0"/>
                      <a:r>
                        <a:rPr lang="en-AU" sz="1000" kern="1200" dirty="0">
                          <a:solidFill>
                            <a:schemeClr val="dk1"/>
                          </a:solidFill>
                          <a:latin typeface="+mn-lt"/>
                          <a:ea typeface="+mn-ea"/>
                          <a:cs typeface="+mn-cs"/>
                        </a:rPr>
                        <a:t>68 participants</a:t>
                      </a:r>
                    </a:p>
                    <a:p>
                      <a:pPr lvl="0"/>
                      <a:r>
                        <a:rPr lang="en-AU" sz="1000" kern="1200" dirty="0">
                          <a:solidFill>
                            <a:schemeClr val="dk1"/>
                          </a:solidFill>
                          <a:latin typeface="+mn-lt"/>
                          <a:ea typeface="+mn-ea"/>
                          <a:cs typeface="+mn-cs"/>
                        </a:rPr>
                        <a:t>59 participants</a:t>
                      </a:r>
                    </a:p>
                  </a:txBody>
                  <a:tcPr>
                    <a:solidFill>
                      <a:srgbClr val="E7E9EC"/>
                    </a:solidFill>
                  </a:tcPr>
                </a:tc>
                <a:extLst>
                  <a:ext uri="{0D108BD9-81ED-4DB2-BD59-A6C34878D82A}">
                    <a16:rowId xmlns:a16="http://schemas.microsoft.com/office/drawing/2014/main" val="1462774816"/>
                  </a:ext>
                </a:extLst>
              </a:tr>
              <a:tr h="195035">
                <a:tc>
                  <a:txBody>
                    <a:bodyPr/>
                    <a:lstStyle/>
                    <a:p>
                      <a:r>
                        <a:rPr lang="en-GB" sz="1000" b="1"/>
                        <a:t>Nov</a:t>
                      </a:r>
                      <a:endParaRPr lang="en-AU" sz="1000" b="1"/>
                    </a:p>
                  </a:txBody>
                  <a:tcPr>
                    <a:solidFill>
                      <a:srgbClr val="CCD0D7"/>
                    </a:solidFill>
                  </a:tcPr>
                </a:tc>
                <a:tc>
                  <a:txBody>
                    <a:bodyPr/>
                    <a:lstStyle/>
                    <a:p>
                      <a:pPr marL="0" indent="0">
                        <a:buNone/>
                      </a:pPr>
                      <a:r>
                        <a:rPr lang="en-GB" sz="1000" dirty="0"/>
                        <a:t>Monash Centre for Financial Studies – Dr Nga Pham</a:t>
                      </a:r>
                    </a:p>
                  </a:txBody>
                  <a:tcPr/>
                </a:tc>
                <a:tc>
                  <a:txBody>
                    <a:bodyPr/>
                    <a:lstStyle/>
                    <a:p>
                      <a:pPr marL="0" indent="0">
                        <a:buNone/>
                      </a:pPr>
                      <a:r>
                        <a:rPr lang="en-AU" sz="1000" kern="1200" dirty="0">
                          <a:solidFill>
                            <a:schemeClr val="dk1"/>
                          </a:solidFill>
                          <a:latin typeface="+mn-lt"/>
                          <a:ea typeface="+mn-ea"/>
                          <a:cs typeface="+mn-cs"/>
                        </a:rPr>
                        <a:t>Overview of previous Modern Slavery statement’s disclosure quality framework along with some practical examples of how universities can improve their criterion responses for 2023 reporting</a:t>
                      </a:r>
                      <a:endParaRPr lang="en-GB" sz="1000" kern="1200" dirty="0">
                        <a:solidFill>
                          <a:schemeClr val="dk1"/>
                        </a:solidFill>
                        <a:latin typeface="+mn-lt"/>
                        <a:ea typeface="+mn-ea"/>
                        <a:cs typeface="+mn-cs"/>
                      </a:endParaRPr>
                    </a:p>
                  </a:txBody>
                  <a:tcPr/>
                </a:tc>
                <a:tc>
                  <a:txBody>
                    <a:bodyPr/>
                    <a:lstStyle/>
                    <a:p>
                      <a:pPr marL="0" indent="0">
                        <a:buNone/>
                      </a:pPr>
                      <a:r>
                        <a:rPr lang="en-GB" sz="1000" kern="1200" dirty="0">
                          <a:solidFill>
                            <a:schemeClr val="dk1"/>
                          </a:solidFill>
                          <a:latin typeface="+mn-lt"/>
                          <a:ea typeface="+mn-ea"/>
                          <a:cs typeface="+mn-cs"/>
                        </a:rPr>
                        <a:t>55 participants</a:t>
                      </a:r>
                    </a:p>
                  </a:txBody>
                  <a:tcPr/>
                </a:tc>
                <a:extLst>
                  <a:ext uri="{0D108BD9-81ED-4DB2-BD59-A6C34878D82A}">
                    <a16:rowId xmlns:a16="http://schemas.microsoft.com/office/drawing/2014/main" val="482428611"/>
                  </a:ext>
                </a:extLst>
              </a:tr>
              <a:tr h="282797">
                <a:tc>
                  <a:txBody>
                    <a:bodyPr/>
                    <a:lstStyle/>
                    <a:p>
                      <a:r>
                        <a:rPr lang="en-GB" sz="1000" b="1"/>
                        <a:t>Dec</a:t>
                      </a:r>
                      <a:endParaRPr lang="en-AU" sz="1000" b="1"/>
                    </a:p>
                  </a:txBody>
                  <a:tcPr/>
                </a:tc>
                <a:tc>
                  <a:txBody>
                    <a:bodyPr/>
                    <a:lstStyle/>
                    <a:p>
                      <a:pPr marL="0" indent="0">
                        <a:buNone/>
                      </a:pPr>
                      <a:r>
                        <a:rPr lang="en-AU" sz="1000" dirty="0"/>
                        <a:t>No meeting</a:t>
                      </a:r>
                    </a:p>
                  </a:txBody>
                  <a:tcPr/>
                </a:tc>
                <a:tc>
                  <a:txBody>
                    <a:bodyPr/>
                    <a:lstStyle/>
                    <a:p>
                      <a:pPr marL="0" indent="0">
                        <a:buNone/>
                      </a:pPr>
                      <a:r>
                        <a:rPr lang="en-AU" sz="1000" dirty="0"/>
                        <a:t>-</a:t>
                      </a:r>
                    </a:p>
                  </a:txBody>
                  <a:tcPr/>
                </a:tc>
                <a:tc>
                  <a:txBody>
                    <a:bodyPr/>
                    <a:lstStyle/>
                    <a:p>
                      <a:pPr marL="0" indent="0">
                        <a:buNone/>
                      </a:pPr>
                      <a:endParaRPr lang="en-AU" sz="1000" dirty="0"/>
                    </a:p>
                  </a:txBody>
                  <a:tcPr/>
                </a:tc>
                <a:extLst>
                  <a:ext uri="{0D108BD9-81ED-4DB2-BD59-A6C34878D82A}">
                    <a16:rowId xmlns:a16="http://schemas.microsoft.com/office/drawing/2014/main" val="907368682"/>
                  </a:ext>
                </a:extLst>
              </a:tr>
            </a:tbl>
          </a:graphicData>
        </a:graphic>
      </p:graphicFrame>
    </p:spTree>
    <p:extLst>
      <p:ext uri="{BB962C8B-B14F-4D97-AF65-F5344CB8AC3E}">
        <p14:creationId xmlns:p14="http://schemas.microsoft.com/office/powerpoint/2010/main" val="105038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btfpColumnIndicatorGroup2">
            <a:extLst>
              <a:ext uri="{FF2B5EF4-FFF2-40B4-BE49-F238E27FC236}">
                <a16:creationId xmlns:a16="http://schemas.microsoft.com/office/drawing/2014/main" id="{0DEC2DB6-8F1F-5AB1-F3AF-F50BBD738D83}"/>
              </a:ext>
            </a:extLst>
          </p:cNvPr>
          <p:cNvGrpSpPr/>
          <p:nvPr/>
        </p:nvGrpSpPr>
        <p:grpSpPr>
          <a:xfrm>
            <a:off x="0" y="6926580"/>
            <a:ext cx="12192000" cy="137160"/>
            <a:chOff x="0" y="6926580"/>
            <a:chExt cx="12192000" cy="137160"/>
          </a:xfrm>
        </p:grpSpPr>
        <p:sp>
          <p:nvSpPr>
            <p:cNvPr id="13" name="btfpColumnGapBlocker853136">
              <a:extLst>
                <a:ext uri="{FF2B5EF4-FFF2-40B4-BE49-F238E27FC236}">
                  <a16:creationId xmlns:a16="http://schemas.microsoft.com/office/drawing/2014/main" id="{140BDB00-12BA-B4BA-B13E-1C486928CA89}"/>
                </a:ext>
              </a:extLst>
            </p:cNvPr>
            <p:cNvSpPr/>
            <p:nvPr/>
          </p:nvSpPr>
          <p:spPr>
            <a:xfrm>
              <a:off x="11760200" y="692658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tfpColumnGapBlocker308525">
              <a:extLst>
                <a:ext uri="{FF2B5EF4-FFF2-40B4-BE49-F238E27FC236}">
                  <a16:creationId xmlns:a16="http://schemas.microsoft.com/office/drawing/2014/main" id="{0CA52ACB-B8F6-E310-211C-B8214803B56B}"/>
                </a:ext>
              </a:extLst>
            </p:cNvPr>
            <p:cNvSpPr/>
            <p:nvPr/>
          </p:nvSpPr>
          <p:spPr>
            <a:xfrm>
              <a:off x="0" y="692658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btfpColumnIndicator509295">
              <a:extLst>
                <a:ext uri="{FF2B5EF4-FFF2-40B4-BE49-F238E27FC236}">
                  <a16:creationId xmlns:a16="http://schemas.microsoft.com/office/drawing/2014/main" id="{5B9E95F2-766E-4824-BA04-2AD8A0C87544}"/>
                </a:ext>
              </a:extLst>
            </p:cNvPr>
            <p:cNvCxnSpPr/>
            <p:nvPr/>
          </p:nvCxnSpPr>
          <p:spPr>
            <a:xfrm flipV="1">
              <a:off x="11760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126050">
              <a:extLst>
                <a:ext uri="{FF2B5EF4-FFF2-40B4-BE49-F238E27FC236}">
                  <a16:creationId xmlns:a16="http://schemas.microsoft.com/office/drawing/2014/main" id="{DF40DA8A-6389-DF7B-22CD-CB12E16386B1}"/>
                </a:ext>
              </a:extLst>
            </p:cNvPr>
            <p:cNvCxnSpPr/>
            <p:nvPr/>
          </p:nvCxnSpPr>
          <p:spPr>
            <a:xfrm flipV="1">
              <a:off x="4318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btfpColumnIndicatorGroup1">
            <a:extLst>
              <a:ext uri="{FF2B5EF4-FFF2-40B4-BE49-F238E27FC236}">
                <a16:creationId xmlns:a16="http://schemas.microsoft.com/office/drawing/2014/main" id="{83438A4F-59BB-7C4C-1D41-F52EF4F990DD}"/>
              </a:ext>
            </a:extLst>
          </p:cNvPr>
          <p:cNvGrpSpPr/>
          <p:nvPr/>
        </p:nvGrpSpPr>
        <p:grpSpPr>
          <a:xfrm>
            <a:off x="0" y="-205740"/>
            <a:ext cx="12192000" cy="137160"/>
            <a:chOff x="0" y="-205740"/>
            <a:chExt cx="12192000" cy="137160"/>
          </a:xfrm>
        </p:grpSpPr>
        <p:sp>
          <p:nvSpPr>
            <p:cNvPr id="12" name="btfpColumnGapBlocker223630">
              <a:extLst>
                <a:ext uri="{FF2B5EF4-FFF2-40B4-BE49-F238E27FC236}">
                  <a16:creationId xmlns:a16="http://schemas.microsoft.com/office/drawing/2014/main" id="{DD31DAD3-99C0-9EAA-7482-391C0D68C676}"/>
                </a:ext>
              </a:extLst>
            </p:cNvPr>
            <p:cNvSpPr/>
            <p:nvPr/>
          </p:nvSpPr>
          <p:spPr>
            <a:xfrm>
              <a:off x="11760200" y="-20574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tfpColumnGapBlocker199407">
              <a:extLst>
                <a:ext uri="{FF2B5EF4-FFF2-40B4-BE49-F238E27FC236}">
                  <a16:creationId xmlns:a16="http://schemas.microsoft.com/office/drawing/2014/main" id="{122B9FB5-BA6A-6E40-6468-1C807ECD0799}"/>
                </a:ext>
              </a:extLst>
            </p:cNvPr>
            <p:cNvSpPr/>
            <p:nvPr/>
          </p:nvSpPr>
          <p:spPr>
            <a:xfrm>
              <a:off x="0" y="-20574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btfpColumnIndicator139736">
              <a:extLst>
                <a:ext uri="{FF2B5EF4-FFF2-40B4-BE49-F238E27FC236}">
                  <a16:creationId xmlns:a16="http://schemas.microsoft.com/office/drawing/2014/main" id="{5C103EFD-94BB-DDE8-88FD-5F1150393F3A}"/>
                </a:ext>
              </a:extLst>
            </p:cNvPr>
            <p:cNvCxnSpPr/>
            <p:nvPr/>
          </p:nvCxnSpPr>
          <p:spPr>
            <a:xfrm flipV="1">
              <a:off x="11760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btfpColumnIndicator745149">
              <a:extLst>
                <a:ext uri="{FF2B5EF4-FFF2-40B4-BE49-F238E27FC236}">
                  <a16:creationId xmlns:a16="http://schemas.microsoft.com/office/drawing/2014/main" id="{71C81CA9-32B0-4105-AFB4-98D9C86D92B8}"/>
                </a:ext>
              </a:extLst>
            </p:cNvPr>
            <p:cNvCxnSpPr/>
            <p:nvPr/>
          </p:nvCxnSpPr>
          <p:spPr>
            <a:xfrm flipV="1">
              <a:off x="4318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0A4D8D14-1B89-4C40-9154-C5BD60F0ADC1}"/>
              </a:ext>
            </a:extLst>
          </p:cNvPr>
          <p:cNvSpPr>
            <a:spLocks noGrp="1"/>
          </p:cNvSpPr>
          <p:nvPr>
            <p:ph type="title"/>
          </p:nvPr>
        </p:nvSpPr>
        <p:spPr/>
        <p:txBody>
          <a:bodyPr/>
          <a:lstStyle/>
          <a:p>
            <a:r>
              <a:rPr lang="en-AU" dirty="0"/>
              <a:t>2023 Program Highlights</a:t>
            </a:r>
          </a:p>
        </p:txBody>
      </p:sp>
      <p:sp>
        <p:nvSpPr>
          <p:cNvPr id="6" name="Slide Number Placeholder 5">
            <a:extLst>
              <a:ext uri="{FF2B5EF4-FFF2-40B4-BE49-F238E27FC236}">
                <a16:creationId xmlns:a16="http://schemas.microsoft.com/office/drawing/2014/main" id="{89629B71-4241-45F3-84AD-A027AB43F577}"/>
              </a:ext>
            </a:extLst>
          </p:cNvPr>
          <p:cNvSpPr>
            <a:spLocks noGrp="1"/>
          </p:cNvSpPr>
          <p:nvPr>
            <p:ph type="sldNum" sz="quarter" idx="12"/>
          </p:nvPr>
        </p:nvSpPr>
        <p:spPr/>
        <p:txBody>
          <a:bodyPr/>
          <a:lstStyle/>
          <a:p>
            <a:fld id="{2A49D096-2BBB-4B8F-961B-47C834EA2E4A}" type="slidenum">
              <a:rPr lang="en-AU" smtClean="0"/>
              <a:pPr/>
              <a:t>11</a:t>
            </a:fld>
            <a:endParaRPr lang="en-AU"/>
          </a:p>
        </p:txBody>
      </p:sp>
      <p:sp>
        <p:nvSpPr>
          <p:cNvPr id="10" name="Text Placeholder 9">
            <a:extLst>
              <a:ext uri="{FF2B5EF4-FFF2-40B4-BE49-F238E27FC236}">
                <a16:creationId xmlns:a16="http://schemas.microsoft.com/office/drawing/2014/main" id="{9F7C0741-4D9E-4E2E-84F7-9432EE8B13DE}"/>
              </a:ext>
            </a:extLst>
          </p:cNvPr>
          <p:cNvSpPr>
            <a:spLocks noGrp="1"/>
          </p:cNvSpPr>
          <p:nvPr>
            <p:ph type="body" sz="quarter" idx="13"/>
          </p:nvPr>
        </p:nvSpPr>
        <p:spPr/>
        <p:txBody>
          <a:bodyPr/>
          <a:lstStyle/>
          <a:p>
            <a:r>
              <a:rPr lang="en-AU" dirty="0"/>
              <a:t>Solid momentum with a focus on awareness and capability uplift</a:t>
            </a:r>
          </a:p>
        </p:txBody>
      </p:sp>
      <p:pic>
        <p:nvPicPr>
          <p:cNvPr id="21" name="Picture 20">
            <a:extLst>
              <a:ext uri="{FF2B5EF4-FFF2-40B4-BE49-F238E27FC236}">
                <a16:creationId xmlns:a16="http://schemas.microsoft.com/office/drawing/2014/main" id="{B95DB6B2-1E30-681E-ADFD-83167C63D38D}"/>
              </a:ext>
            </a:extLst>
          </p:cNvPr>
          <p:cNvPicPr>
            <a:picLocks noChangeAspect="1"/>
          </p:cNvPicPr>
          <p:nvPr/>
        </p:nvPicPr>
        <p:blipFill>
          <a:blip r:embed="rId3"/>
          <a:stretch>
            <a:fillRect/>
          </a:stretch>
        </p:blipFill>
        <p:spPr>
          <a:xfrm>
            <a:off x="10539214" y="1510711"/>
            <a:ext cx="1436885" cy="1202761"/>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51DA9BFF-4BA9-E7E3-2F49-3C08A4DBC1E3}"/>
              </a:ext>
            </a:extLst>
          </p:cNvPr>
          <p:cNvSpPr txBox="1"/>
          <p:nvPr/>
        </p:nvSpPr>
        <p:spPr>
          <a:xfrm>
            <a:off x="431799" y="2800396"/>
            <a:ext cx="11255376" cy="3174652"/>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AU" sz="2000" dirty="0">
                <a:solidFill>
                  <a:schemeClr val="tx2"/>
                </a:solidFill>
              </a:rPr>
              <a:t>Media Alert response process established:</a:t>
            </a:r>
          </a:p>
          <a:p>
            <a:pPr marL="800100" lvl="1" indent="-342900">
              <a:lnSpc>
                <a:spcPct val="150000"/>
              </a:lnSpc>
              <a:buFont typeface="Wingdings" panose="05000000000000000000" pitchFamily="2" charset="2"/>
              <a:buChar char="Ø"/>
            </a:pPr>
            <a:r>
              <a:rPr lang="en-AU" dirty="0">
                <a:solidFill>
                  <a:schemeClr val="tx2"/>
                </a:solidFill>
              </a:rPr>
              <a:t>Media Alerts – summarised at each Forum</a:t>
            </a:r>
          </a:p>
          <a:p>
            <a:pPr marL="800100" lvl="1" indent="-342900">
              <a:lnSpc>
                <a:spcPct val="150000"/>
              </a:lnSpc>
              <a:buFont typeface="Wingdings" panose="05000000000000000000" pitchFamily="2" charset="2"/>
              <a:buChar char="Ø"/>
            </a:pPr>
            <a:r>
              <a:rPr lang="en-AU" dirty="0">
                <a:solidFill>
                  <a:schemeClr val="tx2"/>
                </a:solidFill>
              </a:rPr>
              <a:t>High risk/high influence alerts – due diligence &amp; other action</a:t>
            </a:r>
          </a:p>
          <a:p>
            <a:pPr marL="342900" indent="-342900">
              <a:lnSpc>
                <a:spcPct val="150000"/>
              </a:lnSpc>
              <a:buFont typeface="Wingdings" panose="05000000000000000000" pitchFamily="2" charset="2"/>
              <a:buChar char="Ø"/>
            </a:pPr>
            <a:r>
              <a:rPr lang="en-AU" sz="2000" dirty="0">
                <a:solidFill>
                  <a:schemeClr val="tx2"/>
                </a:solidFill>
              </a:rPr>
              <a:t>Cleaning Accountability Framework – pilot progress </a:t>
            </a:r>
          </a:p>
          <a:p>
            <a:pPr marL="342900" indent="-342900">
              <a:lnSpc>
                <a:spcPct val="150000"/>
              </a:lnSpc>
              <a:buFont typeface="Wingdings" panose="05000000000000000000" pitchFamily="2" charset="2"/>
              <a:buChar char="Ø"/>
            </a:pPr>
            <a:r>
              <a:rPr lang="en-AU" sz="2000" dirty="0">
                <a:solidFill>
                  <a:schemeClr val="tx2"/>
                </a:solidFill>
              </a:rPr>
              <a:t>Access to Modern Slavery literature and training tools (available through AUPN portal)</a:t>
            </a:r>
          </a:p>
          <a:p>
            <a:pPr marL="342900" indent="-342900">
              <a:lnSpc>
                <a:spcPct val="150000"/>
              </a:lnSpc>
              <a:buFont typeface="Wingdings" panose="05000000000000000000" pitchFamily="2" charset="2"/>
              <a:buChar char="Ø"/>
            </a:pPr>
            <a:r>
              <a:rPr lang="en-AU" sz="2000" dirty="0" err="1">
                <a:solidFill>
                  <a:schemeClr val="tx2"/>
                </a:solidFill>
              </a:rPr>
              <a:t>ArcBlue</a:t>
            </a:r>
            <a:r>
              <a:rPr lang="en-AU" sz="2000" dirty="0">
                <a:solidFill>
                  <a:schemeClr val="tx2"/>
                </a:solidFill>
              </a:rPr>
              <a:t> Modern Slavery Risk Dashboards for 2023 data</a:t>
            </a:r>
          </a:p>
          <a:p>
            <a:pPr marL="342900" indent="-342900">
              <a:lnSpc>
                <a:spcPct val="150000"/>
              </a:lnSpc>
              <a:buFont typeface="Wingdings" panose="05000000000000000000" pitchFamily="2" charset="2"/>
              <a:buChar char="Ø"/>
            </a:pPr>
            <a:r>
              <a:rPr lang="en-AU" sz="2000" dirty="0">
                <a:solidFill>
                  <a:schemeClr val="tx2"/>
                </a:solidFill>
              </a:rPr>
              <a:t>Addressing International Student Risk with Australian Red Cross and ACRATH</a:t>
            </a:r>
          </a:p>
        </p:txBody>
      </p:sp>
      <p:pic>
        <p:nvPicPr>
          <p:cNvPr id="25" name="Picture 24">
            <a:extLst>
              <a:ext uri="{FF2B5EF4-FFF2-40B4-BE49-F238E27FC236}">
                <a16:creationId xmlns:a16="http://schemas.microsoft.com/office/drawing/2014/main" id="{8C9CD7BE-FB0E-CA91-B01B-BF00C9CCC589}"/>
              </a:ext>
            </a:extLst>
          </p:cNvPr>
          <p:cNvPicPr>
            <a:picLocks noChangeAspect="1"/>
          </p:cNvPicPr>
          <p:nvPr/>
        </p:nvPicPr>
        <p:blipFill>
          <a:blip r:embed="rId4"/>
          <a:stretch>
            <a:fillRect/>
          </a:stretch>
        </p:blipFill>
        <p:spPr>
          <a:xfrm>
            <a:off x="9011920" y="1510319"/>
            <a:ext cx="1436886" cy="120354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D234A84-7771-4D68-00AC-50076985F043}"/>
              </a:ext>
            </a:extLst>
          </p:cNvPr>
          <p:cNvPicPr>
            <a:picLocks noChangeAspect="1"/>
          </p:cNvPicPr>
          <p:nvPr/>
        </p:nvPicPr>
        <p:blipFill>
          <a:blip r:embed="rId5"/>
          <a:stretch>
            <a:fillRect/>
          </a:stretch>
        </p:blipFill>
        <p:spPr>
          <a:xfrm>
            <a:off x="7606523" y="2970819"/>
            <a:ext cx="4369576" cy="1099628"/>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AA500F0D-66F8-7329-2E06-7509C1F61CB5}"/>
              </a:ext>
            </a:extLst>
          </p:cNvPr>
          <p:cNvSpPr txBox="1"/>
          <p:nvPr/>
        </p:nvSpPr>
        <p:spPr>
          <a:xfrm>
            <a:off x="431799" y="1581150"/>
            <a:ext cx="6873873" cy="156966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AU" sz="2000" dirty="0">
                <a:solidFill>
                  <a:schemeClr val="tx2"/>
                </a:solidFill>
              </a:rPr>
              <a:t>Monthly forums with expert guest speakers: </a:t>
            </a:r>
          </a:p>
          <a:p>
            <a:pPr marL="800100" lvl="1" indent="-342900">
              <a:lnSpc>
                <a:spcPct val="150000"/>
              </a:lnSpc>
              <a:buFont typeface="Wingdings" panose="05000000000000000000" pitchFamily="2" charset="2"/>
              <a:buChar char="Ø"/>
            </a:pPr>
            <a:r>
              <a:rPr lang="en-AU" sz="1600" dirty="0">
                <a:solidFill>
                  <a:schemeClr val="tx2"/>
                </a:solidFill>
              </a:rPr>
              <a:t>50+ attendees across 40 universities each session</a:t>
            </a:r>
          </a:p>
          <a:p>
            <a:pPr marL="800100" lvl="1" indent="-342900">
              <a:lnSpc>
                <a:spcPct val="150000"/>
              </a:lnSpc>
              <a:buFont typeface="Wingdings" panose="05000000000000000000" pitchFamily="2" charset="2"/>
              <a:buChar char="Ø"/>
            </a:pPr>
            <a:r>
              <a:rPr lang="en-AU" sz="1600" dirty="0">
                <a:solidFill>
                  <a:schemeClr val="tx2"/>
                </a:solidFill>
              </a:rPr>
              <a:t>Range of topics covered (see previous slide)</a:t>
            </a:r>
          </a:p>
          <a:p>
            <a:endParaRPr lang="en-AU" dirty="0"/>
          </a:p>
        </p:txBody>
      </p:sp>
      <p:pic>
        <p:nvPicPr>
          <p:cNvPr id="19" name="Picture 18" descr="A person wearing a scarf and smiling&#10;&#10;Description automatically generated">
            <a:extLst>
              <a:ext uri="{FF2B5EF4-FFF2-40B4-BE49-F238E27FC236}">
                <a16:creationId xmlns:a16="http://schemas.microsoft.com/office/drawing/2014/main" id="{9390FAC3-2039-6200-E41A-FD127DE195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7408" y="1510319"/>
            <a:ext cx="1436887" cy="120453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2985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afterEffect">
                                  <p:stCondLst>
                                    <p:cond delay="0"/>
                                  </p:stCondLst>
                                  <p:iterate type="lt">
                                    <p:tmAbs val="25"/>
                                  </p:iterate>
                                  <p:childTnLst>
                                    <p:set>
                                      <p:cBhvr override="childStyle">
                                        <p:cTn id="6" dur="indefinite"/>
                                        <p:tgtEl>
                                          <p:spTgt spid="16">
                                            <p:txEl>
                                              <p:pRg st="0" end="0"/>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16">
                                            <p:txEl>
                                              <p:pRg st="1" end="1"/>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16">
                                            <p:txEl>
                                              <p:pRg st="2" end="2"/>
                                            </p:txEl>
                                          </p:spTgt>
                                        </p:tgtEl>
                                        <p:attrNameLst>
                                          <p:attrName>style.fontWeight</p:attrName>
                                        </p:attrNameLst>
                                      </p:cBhvr>
                                      <p:to>
                                        <p:strVal val="bold"/>
                                      </p:to>
                                    </p:set>
                                  </p:childTnLst>
                                </p:cTn>
                              </p:par>
                            </p:childTnLst>
                          </p:cTn>
                        </p:par>
                        <p:par>
                          <p:cTn id="11" fill="hold">
                            <p:stCondLst>
                              <p:cond delay="950"/>
                            </p:stCondLst>
                            <p:childTnLst>
                              <p:par>
                                <p:cTn id="12" presetID="2" presetClass="entr" presetSubtype="4"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childTnLst>
                          </p:cTn>
                        </p:par>
                        <p:par>
                          <p:cTn id="16" fill="hold">
                            <p:stCondLst>
                              <p:cond delay="1450"/>
                            </p:stCondLst>
                            <p:childTnLst>
                              <p:par>
                                <p:cTn id="17" presetID="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500"/>
                                        <p:tgtEl>
                                          <p:spTgt spid="2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xEl>
                                              <p:pRg st="1" end="1"/>
                                            </p:txEl>
                                          </p:spTgt>
                                        </p:tgtEl>
                                        <p:attrNameLst>
                                          <p:attrName>style.visibility</p:attrName>
                                        </p:attrNameLst>
                                      </p:cBhvr>
                                      <p:to>
                                        <p:strVal val="visible"/>
                                      </p:to>
                                    </p:set>
                                    <p:animEffect transition="in" filter="fade">
                                      <p:cBhvr>
                                        <p:cTn id="30" dur="500"/>
                                        <p:tgtEl>
                                          <p:spTgt spid="2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xEl>
                                              <p:pRg st="2" end="2"/>
                                            </p:txEl>
                                          </p:spTgt>
                                        </p:tgtEl>
                                        <p:attrNameLst>
                                          <p:attrName>style.visibility</p:attrName>
                                        </p:attrNameLst>
                                      </p:cBhvr>
                                      <p:to>
                                        <p:strVal val="visible"/>
                                      </p:to>
                                    </p:set>
                                    <p:animEffect transition="in" filter="fade">
                                      <p:cBhvr>
                                        <p:cTn id="35" dur="500"/>
                                        <p:tgtEl>
                                          <p:spTgt spid="2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xEl>
                                              <p:pRg st="3" end="3"/>
                                            </p:txEl>
                                          </p:spTgt>
                                        </p:tgtEl>
                                        <p:attrNameLst>
                                          <p:attrName>style.visibility</p:attrName>
                                        </p:attrNameLst>
                                      </p:cBhvr>
                                      <p:to>
                                        <p:strVal val="visible"/>
                                      </p:to>
                                    </p:set>
                                    <p:animEffect transition="in" filter="fade">
                                      <p:cBhvr>
                                        <p:cTn id="40" dur="500"/>
                                        <p:tgtEl>
                                          <p:spTgt spid="2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xEl>
                                              <p:pRg st="4" end="4"/>
                                            </p:txEl>
                                          </p:spTgt>
                                        </p:tgtEl>
                                        <p:attrNameLst>
                                          <p:attrName>style.visibility</p:attrName>
                                        </p:attrNameLst>
                                      </p:cBhvr>
                                      <p:to>
                                        <p:strVal val="visible"/>
                                      </p:to>
                                    </p:set>
                                    <p:animEffect transition="in" filter="fade">
                                      <p:cBhvr>
                                        <p:cTn id="45" dur="500"/>
                                        <p:tgtEl>
                                          <p:spTgt spid="22">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
                                            <p:txEl>
                                              <p:pRg st="5" end="5"/>
                                            </p:txEl>
                                          </p:spTgt>
                                        </p:tgtEl>
                                        <p:attrNameLst>
                                          <p:attrName>style.visibility</p:attrName>
                                        </p:attrNameLst>
                                      </p:cBhvr>
                                      <p:to>
                                        <p:strVal val="visible"/>
                                      </p:to>
                                    </p:set>
                                    <p:animEffect transition="in" filter="fade">
                                      <p:cBhvr>
                                        <p:cTn id="68" dur="500"/>
                                        <p:tgtEl>
                                          <p:spTgt spid="22">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2">
                                            <p:txEl>
                                              <p:pRg st="6" end="6"/>
                                            </p:txEl>
                                          </p:spTgt>
                                        </p:tgtEl>
                                        <p:attrNameLst>
                                          <p:attrName>style.visibility</p:attrName>
                                        </p:attrNameLst>
                                      </p:cBhvr>
                                      <p:to>
                                        <p:strVal val="visible"/>
                                      </p:to>
                                    </p:set>
                                    <p:animEffect transition="in" filter="fade">
                                      <p:cBhvr>
                                        <p:cTn id="73"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0574-13F0-8BDB-A0DE-002111A9ACFF}"/>
              </a:ext>
            </a:extLst>
          </p:cNvPr>
          <p:cNvSpPr>
            <a:spLocks noGrp="1"/>
          </p:cNvSpPr>
          <p:nvPr>
            <p:ph type="title"/>
          </p:nvPr>
        </p:nvSpPr>
        <p:spPr/>
        <p:txBody>
          <a:bodyPr/>
          <a:lstStyle/>
          <a:p>
            <a:r>
              <a:rPr lang="en-AU" dirty="0"/>
              <a:t>Program Challenges</a:t>
            </a:r>
          </a:p>
        </p:txBody>
      </p:sp>
      <p:sp>
        <p:nvSpPr>
          <p:cNvPr id="3" name="Content Placeholder 2">
            <a:extLst>
              <a:ext uri="{FF2B5EF4-FFF2-40B4-BE49-F238E27FC236}">
                <a16:creationId xmlns:a16="http://schemas.microsoft.com/office/drawing/2014/main" id="{4763AC72-BDC1-64BE-0DBA-72F8125017A9}"/>
              </a:ext>
            </a:extLst>
          </p:cNvPr>
          <p:cNvSpPr>
            <a:spLocks noGrp="1"/>
          </p:cNvSpPr>
          <p:nvPr>
            <p:ph idx="1"/>
          </p:nvPr>
        </p:nvSpPr>
        <p:spPr>
          <a:xfrm>
            <a:off x="436563" y="1540399"/>
            <a:ext cx="11318240" cy="2696041"/>
          </a:xfrm>
        </p:spPr>
        <p:txBody>
          <a:bodyPr>
            <a:normAutofit fontScale="85000" lnSpcReduction="10000"/>
          </a:bodyPr>
          <a:lstStyle/>
          <a:p>
            <a:pPr>
              <a:lnSpc>
                <a:spcPct val="150000"/>
              </a:lnSpc>
              <a:buFont typeface="Wingdings" panose="05000000000000000000" pitchFamily="2" charset="2"/>
              <a:buChar char="Ø"/>
            </a:pPr>
            <a:r>
              <a:rPr lang="en-AU" sz="1800" dirty="0"/>
              <a:t>Our sector technology platform – extracting value and fulfilling expectations. Slowed down risk analysis and supplier engagement</a:t>
            </a:r>
          </a:p>
          <a:p>
            <a:pPr>
              <a:lnSpc>
                <a:spcPct val="150000"/>
              </a:lnSpc>
              <a:buFont typeface="Wingdings" panose="05000000000000000000" pitchFamily="2" charset="2"/>
              <a:buChar char="Ø"/>
            </a:pPr>
            <a:r>
              <a:rPr lang="en-AU" sz="1800" dirty="0"/>
              <a:t>Aligning actions &amp; approach – many similarities but ~40 individual entities working at different paces &amp; with different risk appetites</a:t>
            </a:r>
          </a:p>
          <a:p>
            <a:pPr>
              <a:lnSpc>
                <a:spcPct val="150000"/>
              </a:lnSpc>
              <a:buFont typeface="Wingdings" panose="05000000000000000000" pitchFamily="2" charset="2"/>
              <a:buChar char="Ø"/>
            </a:pPr>
            <a:r>
              <a:rPr lang="en-AU" sz="1800" dirty="0"/>
              <a:t>Maintaining momentum - onboarding new staff &amp; keeping working groups moving</a:t>
            </a:r>
          </a:p>
          <a:p>
            <a:pPr>
              <a:lnSpc>
                <a:spcPct val="150000"/>
              </a:lnSpc>
              <a:buFont typeface="Wingdings" panose="05000000000000000000" pitchFamily="2" charset="2"/>
              <a:buChar char="Ø"/>
            </a:pPr>
            <a:r>
              <a:rPr lang="en-AU" sz="1800" dirty="0"/>
              <a:t>Limited capacity – volunteer dependent &amp; most universities don’t have dedicated anti-slavery resources</a:t>
            </a:r>
          </a:p>
          <a:p>
            <a:pPr>
              <a:lnSpc>
                <a:spcPct val="150000"/>
              </a:lnSpc>
              <a:buFont typeface="Wingdings" panose="05000000000000000000" pitchFamily="2" charset="2"/>
              <a:buChar char="Ø"/>
            </a:pPr>
            <a:r>
              <a:rPr lang="en-AU" sz="1800" dirty="0"/>
              <a:t>3rd party programs – set up to support individual businesses, not a sector approach</a:t>
            </a:r>
          </a:p>
          <a:p>
            <a:endParaRPr lang="en-AU" dirty="0"/>
          </a:p>
        </p:txBody>
      </p:sp>
      <p:sp>
        <p:nvSpPr>
          <p:cNvPr id="4" name="Text Placeholder 3">
            <a:extLst>
              <a:ext uri="{FF2B5EF4-FFF2-40B4-BE49-F238E27FC236}">
                <a16:creationId xmlns:a16="http://schemas.microsoft.com/office/drawing/2014/main" id="{82F7E135-463B-311E-5BDD-40AA9777FA19}"/>
              </a:ext>
            </a:extLst>
          </p:cNvPr>
          <p:cNvSpPr>
            <a:spLocks noGrp="1"/>
          </p:cNvSpPr>
          <p:nvPr>
            <p:ph type="body" sz="quarter" idx="13"/>
          </p:nvPr>
        </p:nvSpPr>
        <p:spPr/>
        <p:txBody>
          <a:bodyPr/>
          <a:lstStyle/>
          <a:p>
            <a:r>
              <a:rPr lang="en-AU" dirty="0"/>
              <a:t>Barriers to progress requires persistence and commitment</a:t>
            </a:r>
          </a:p>
        </p:txBody>
      </p:sp>
      <p:graphicFrame>
        <p:nvGraphicFramePr>
          <p:cNvPr id="5" name="Diagram 4">
            <a:extLst>
              <a:ext uri="{FF2B5EF4-FFF2-40B4-BE49-F238E27FC236}">
                <a16:creationId xmlns:a16="http://schemas.microsoft.com/office/drawing/2014/main" id="{7B0FADF8-3655-AFFE-7E45-DB3BBE95E976}"/>
              </a:ext>
            </a:extLst>
          </p:cNvPr>
          <p:cNvGraphicFramePr/>
          <p:nvPr>
            <p:extLst>
              <p:ext uri="{D42A27DB-BD31-4B8C-83A1-F6EECF244321}">
                <p14:modId xmlns:p14="http://schemas.microsoft.com/office/powerpoint/2010/main" val="893513532"/>
              </p:ext>
            </p:extLst>
          </p:nvPr>
        </p:nvGraphicFramePr>
        <p:xfrm>
          <a:off x="436563" y="4236441"/>
          <a:ext cx="11022012" cy="2185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97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D9DA-EFF8-A061-89D2-AE1230954783}"/>
              </a:ext>
            </a:extLst>
          </p:cNvPr>
          <p:cNvSpPr>
            <a:spLocks noGrp="1"/>
          </p:cNvSpPr>
          <p:nvPr>
            <p:ph type="title"/>
          </p:nvPr>
        </p:nvSpPr>
        <p:spPr/>
        <p:txBody>
          <a:bodyPr/>
          <a:lstStyle/>
          <a:p>
            <a:r>
              <a:rPr lang="en-AU" dirty="0"/>
              <a:t>Media Alert Process</a:t>
            </a:r>
          </a:p>
        </p:txBody>
      </p:sp>
      <p:pic>
        <p:nvPicPr>
          <p:cNvPr id="6" name="Content Placeholder 5" descr="A screenshot of a computer&#10;&#10;Description automatically generated">
            <a:extLst>
              <a:ext uri="{FF2B5EF4-FFF2-40B4-BE49-F238E27FC236}">
                <a16:creationId xmlns:a16="http://schemas.microsoft.com/office/drawing/2014/main" id="{33844E60-755E-4CA8-4354-6B5F839D09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7979" y="1910217"/>
            <a:ext cx="4749551" cy="4351338"/>
          </a:xfrm>
        </p:spPr>
      </p:pic>
      <p:sp>
        <p:nvSpPr>
          <p:cNvPr id="4" name="Text Placeholder 3">
            <a:extLst>
              <a:ext uri="{FF2B5EF4-FFF2-40B4-BE49-F238E27FC236}">
                <a16:creationId xmlns:a16="http://schemas.microsoft.com/office/drawing/2014/main" id="{729ABCBB-7EFC-CE37-47BB-F05589C4FB85}"/>
              </a:ext>
            </a:extLst>
          </p:cNvPr>
          <p:cNvSpPr>
            <a:spLocks noGrp="1"/>
          </p:cNvSpPr>
          <p:nvPr>
            <p:ph type="body" sz="quarter" idx="13"/>
          </p:nvPr>
        </p:nvSpPr>
        <p:spPr/>
        <p:txBody>
          <a:bodyPr/>
          <a:lstStyle/>
          <a:p>
            <a:r>
              <a:rPr lang="en-AU" dirty="0"/>
              <a:t>University Sector Due Diligence Approach</a:t>
            </a:r>
          </a:p>
        </p:txBody>
      </p:sp>
      <p:sp>
        <p:nvSpPr>
          <p:cNvPr id="7" name="TextBox 6">
            <a:extLst>
              <a:ext uri="{FF2B5EF4-FFF2-40B4-BE49-F238E27FC236}">
                <a16:creationId xmlns:a16="http://schemas.microsoft.com/office/drawing/2014/main" id="{2D663325-E85C-C602-F0C6-DFF67BD8EFD4}"/>
              </a:ext>
            </a:extLst>
          </p:cNvPr>
          <p:cNvSpPr txBox="1"/>
          <p:nvPr/>
        </p:nvSpPr>
        <p:spPr>
          <a:xfrm>
            <a:off x="531722" y="1997839"/>
            <a:ext cx="6835845" cy="4247317"/>
          </a:xfrm>
          <a:prstGeom prst="rect">
            <a:avLst/>
          </a:prstGeom>
          <a:noFill/>
        </p:spPr>
        <p:txBody>
          <a:bodyPr wrap="square" rtlCol="0">
            <a:spAutoFit/>
          </a:bodyPr>
          <a:lstStyle/>
          <a:p>
            <a:r>
              <a:rPr lang="en-AU" dirty="0">
                <a:solidFill>
                  <a:schemeClr val="tx2"/>
                </a:solidFill>
              </a:rPr>
              <a:t>Media alert working group established in May 2023 to:</a:t>
            </a:r>
          </a:p>
          <a:p>
            <a:pPr marL="457200" indent="-457200">
              <a:buAutoNum type="arabicPeriod"/>
            </a:pPr>
            <a:r>
              <a:rPr lang="en-US" dirty="0">
                <a:solidFill>
                  <a:schemeClr val="tx2"/>
                </a:solidFill>
              </a:rPr>
              <a:t>Increase awareness and education within the sector so procurement are aware of risks and effects when tendering. </a:t>
            </a:r>
          </a:p>
          <a:p>
            <a:pPr lvl="1" indent="0">
              <a:buNone/>
            </a:pPr>
            <a:endParaRPr lang="en-US" dirty="0">
              <a:solidFill>
                <a:schemeClr val="tx2"/>
              </a:solidFill>
            </a:endParaRPr>
          </a:p>
          <a:p>
            <a:pPr marL="457200" indent="-457200">
              <a:buAutoNum type="arabicPeriod"/>
            </a:pPr>
            <a:r>
              <a:rPr lang="en-US" dirty="0">
                <a:solidFill>
                  <a:schemeClr val="tx2"/>
                </a:solidFill>
              </a:rPr>
              <a:t>Influence suppliers to take action where appropriate. Use combined leverage to influence supply chain to remediate any identified issues at the source.</a:t>
            </a:r>
          </a:p>
          <a:p>
            <a:endParaRPr lang="en-AU" dirty="0">
              <a:solidFill>
                <a:schemeClr val="tx2"/>
              </a:solidFill>
            </a:endParaRPr>
          </a:p>
          <a:p>
            <a:r>
              <a:rPr lang="en-AU" dirty="0">
                <a:solidFill>
                  <a:schemeClr val="tx2"/>
                </a:solidFill>
              </a:rPr>
              <a:t>All alerts are registered in the AUPN portal for universities to review at any time and discussed at the monthly forum.</a:t>
            </a:r>
            <a:br>
              <a:rPr lang="en-AU" dirty="0">
                <a:solidFill>
                  <a:schemeClr val="tx2"/>
                </a:solidFill>
              </a:rPr>
            </a:br>
            <a:br>
              <a:rPr lang="en-AU" dirty="0">
                <a:solidFill>
                  <a:schemeClr val="tx2"/>
                </a:solidFill>
              </a:rPr>
            </a:br>
            <a:r>
              <a:rPr lang="en-AU" dirty="0">
                <a:solidFill>
                  <a:schemeClr val="tx2"/>
                </a:solidFill>
              </a:rPr>
              <a:t>A due diligence process is undertaken collectively for any shared suppliers that have been identified requiring action.</a:t>
            </a:r>
            <a:br>
              <a:rPr lang="en-AU" dirty="0">
                <a:solidFill>
                  <a:schemeClr val="tx2"/>
                </a:solidFill>
              </a:rPr>
            </a:br>
            <a:br>
              <a:rPr lang="en-AU" dirty="0">
                <a:solidFill>
                  <a:schemeClr val="tx2"/>
                </a:solidFill>
              </a:rPr>
            </a:br>
            <a:endParaRPr lang="en-AU" dirty="0">
              <a:solidFill>
                <a:schemeClr val="tx2"/>
              </a:solidFill>
            </a:endParaRPr>
          </a:p>
        </p:txBody>
      </p:sp>
    </p:spTree>
    <p:extLst>
      <p:ext uri="{BB962C8B-B14F-4D97-AF65-F5344CB8AC3E}">
        <p14:creationId xmlns:p14="http://schemas.microsoft.com/office/powerpoint/2010/main" val="3497041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6682-05DF-F463-299B-643B38CDCD60}"/>
              </a:ext>
            </a:extLst>
          </p:cNvPr>
          <p:cNvSpPr>
            <a:spLocks noGrp="1"/>
          </p:cNvSpPr>
          <p:nvPr>
            <p:ph type="title"/>
          </p:nvPr>
        </p:nvSpPr>
        <p:spPr/>
        <p:txBody>
          <a:bodyPr/>
          <a:lstStyle/>
          <a:p>
            <a:r>
              <a:rPr lang="en-AU" dirty="0"/>
              <a:t>International Student Risk Project</a:t>
            </a:r>
          </a:p>
        </p:txBody>
      </p:sp>
      <p:sp>
        <p:nvSpPr>
          <p:cNvPr id="3" name="Content Placeholder 2">
            <a:extLst>
              <a:ext uri="{FF2B5EF4-FFF2-40B4-BE49-F238E27FC236}">
                <a16:creationId xmlns:a16="http://schemas.microsoft.com/office/drawing/2014/main" id="{5F8BDB3C-B6B8-C997-F247-55FB6F605010}"/>
              </a:ext>
            </a:extLst>
          </p:cNvPr>
          <p:cNvSpPr>
            <a:spLocks noGrp="1"/>
          </p:cNvSpPr>
          <p:nvPr>
            <p:ph idx="1"/>
          </p:nvPr>
        </p:nvSpPr>
        <p:spPr>
          <a:xfrm>
            <a:off x="436880" y="1519059"/>
            <a:ext cx="6262006" cy="4973816"/>
          </a:xfrm>
          <a:ln w="19050">
            <a:solidFill>
              <a:schemeClr val="accent1"/>
            </a:solidFill>
          </a:ln>
        </p:spPr>
        <p:txBody>
          <a:bodyPr>
            <a:normAutofit/>
          </a:bodyPr>
          <a:lstStyle/>
          <a:p>
            <a:pPr marL="0" indent="0">
              <a:buNone/>
            </a:pPr>
            <a:endParaRPr lang="en-AU" sz="1100" dirty="0"/>
          </a:p>
          <a:p>
            <a:pPr marL="0" indent="0">
              <a:buNone/>
            </a:pPr>
            <a:r>
              <a:rPr lang="en-AU" sz="1100" dirty="0"/>
              <a:t>International students have been identified as a high risk group for worker exploitation in Australia. University Anti-slavery program members are working with Australian Red Cross (ARC) and ACRATH to develop fit for purpose tools to:</a:t>
            </a:r>
          </a:p>
          <a:p>
            <a:pPr>
              <a:buFont typeface="Wingdings" panose="05000000000000000000" pitchFamily="2" charset="2"/>
              <a:buChar char="ü"/>
            </a:pPr>
            <a:r>
              <a:rPr lang="en-AU" sz="1100" dirty="0"/>
              <a:t>educate international students on legal working conditions in Australia</a:t>
            </a:r>
          </a:p>
          <a:p>
            <a:pPr>
              <a:buFont typeface="Wingdings" panose="05000000000000000000" pitchFamily="2" charset="2"/>
              <a:buChar char="ü"/>
            </a:pPr>
            <a:r>
              <a:rPr lang="en-AU" sz="1100" dirty="0"/>
              <a:t>educate student facing staff on signs of exploitation</a:t>
            </a:r>
          </a:p>
          <a:p>
            <a:pPr>
              <a:buFont typeface="Wingdings" panose="05000000000000000000" pitchFamily="2" charset="2"/>
              <a:buChar char="ü"/>
            </a:pPr>
            <a:r>
              <a:rPr lang="en-AU" sz="1100" dirty="0"/>
              <a:t>provide access to grievance mechanisms and remediation pathways</a:t>
            </a:r>
            <a:endParaRPr lang="en-AU" sz="1400" dirty="0"/>
          </a:p>
        </p:txBody>
      </p:sp>
      <p:sp>
        <p:nvSpPr>
          <p:cNvPr id="4" name="Text Placeholder 3">
            <a:extLst>
              <a:ext uri="{FF2B5EF4-FFF2-40B4-BE49-F238E27FC236}">
                <a16:creationId xmlns:a16="http://schemas.microsoft.com/office/drawing/2014/main" id="{94346C20-837D-4C56-EE0E-87C9D796689F}"/>
              </a:ext>
            </a:extLst>
          </p:cNvPr>
          <p:cNvSpPr>
            <a:spLocks noGrp="1"/>
          </p:cNvSpPr>
          <p:nvPr>
            <p:ph type="body" sz="quarter" idx="13"/>
          </p:nvPr>
        </p:nvSpPr>
        <p:spPr>
          <a:xfrm>
            <a:off x="436562" y="911225"/>
            <a:ext cx="9523225" cy="914400"/>
          </a:xfrm>
        </p:spPr>
        <p:txBody>
          <a:bodyPr/>
          <a:lstStyle/>
          <a:p>
            <a:r>
              <a:rPr lang="en-AU" dirty="0"/>
              <a:t>Multi-stakeholder project to address international student worker exploitation risk</a:t>
            </a:r>
          </a:p>
        </p:txBody>
      </p:sp>
      <p:sp>
        <p:nvSpPr>
          <p:cNvPr id="6" name="Content Placeholder 12">
            <a:extLst>
              <a:ext uri="{FF2B5EF4-FFF2-40B4-BE49-F238E27FC236}">
                <a16:creationId xmlns:a16="http://schemas.microsoft.com/office/drawing/2014/main" id="{841985B7-1968-AE09-3B4B-518A53988B20}"/>
              </a:ext>
            </a:extLst>
          </p:cNvPr>
          <p:cNvSpPr txBox="1">
            <a:spLocks/>
          </p:cNvSpPr>
          <p:nvPr/>
        </p:nvSpPr>
        <p:spPr>
          <a:xfrm>
            <a:off x="436563" y="3729130"/>
            <a:ext cx="6173703" cy="27125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100" b="1" dirty="0">
                <a:latin typeface="Arial"/>
                <a:ea typeface="Calibri" panose="020F0502020204030204" pitchFamily="34" charset="0"/>
                <a:cs typeface="Arial"/>
              </a:rPr>
              <a:t>Meeting 18 September 2023 </a:t>
            </a:r>
            <a:r>
              <a:rPr lang="en-AU" sz="1100" dirty="0">
                <a:latin typeface="Arial"/>
                <a:ea typeface="Calibri" panose="020F0502020204030204" pitchFamily="34" charset="0"/>
                <a:cs typeface="Arial"/>
              </a:rPr>
              <a:t>(</a:t>
            </a:r>
            <a:r>
              <a:rPr lang="en-GB" sz="1100" dirty="0">
                <a:latin typeface="Arial"/>
                <a:ea typeface="Calibri" panose="020F0502020204030204" pitchFamily="34" charset="0"/>
                <a:cs typeface="Arial"/>
              </a:rPr>
              <a:t>21 attendees - 13 universities, ARC, ACRATH)</a:t>
            </a:r>
            <a:endParaRPr lang="en-AU" sz="1100" b="1" dirty="0">
              <a:latin typeface="Arial"/>
              <a:ea typeface="Calibri" panose="020F0502020204030204" pitchFamily="34" charset="0"/>
              <a:cs typeface="Arial"/>
            </a:endParaRPr>
          </a:p>
          <a:p>
            <a:pPr marL="503555" lvl="1">
              <a:lnSpc>
                <a:spcPct val="100000"/>
              </a:lnSpc>
              <a:buFont typeface="Wingdings" panose="05000000000000000000" pitchFamily="2" charset="2"/>
              <a:buChar char="v"/>
            </a:pPr>
            <a:r>
              <a:rPr lang="en-AU" sz="1100" dirty="0">
                <a:latin typeface="Arial"/>
                <a:ea typeface="Calibri" panose="020F0502020204030204" pitchFamily="34" charset="0"/>
                <a:cs typeface="Arial"/>
              </a:rPr>
              <a:t>Introductory meeting to gauge interest</a:t>
            </a:r>
          </a:p>
          <a:p>
            <a:pPr marL="503555" lvl="1">
              <a:lnSpc>
                <a:spcPct val="100000"/>
              </a:lnSpc>
              <a:buFont typeface="Wingdings" panose="05000000000000000000" pitchFamily="2" charset="2"/>
              <a:buChar char="ü"/>
            </a:pPr>
            <a:r>
              <a:rPr lang="en-AU" sz="1100" dirty="0">
                <a:latin typeface="Arial"/>
                <a:ea typeface="Calibri" panose="020F0502020204030204" pitchFamily="34" charset="0"/>
                <a:cs typeface="Arial"/>
              </a:rPr>
              <a:t>Stakeholder introductions</a:t>
            </a:r>
          </a:p>
          <a:p>
            <a:pPr marL="503555" lvl="1">
              <a:lnSpc>
                <a:spcPct val="100000"/>
              </a:lnSpc>
              <a:buFont typeface="Wingdings" panose="05000000000000000000" pitchFamily="2" charset="2"/>
              <a:buChar char="ü"/>
            </a:pPr>
            <a:r>
              <a:rPr lang="en-AU" sz="1100" dirty="0">
                <a:latin typeface="Arial"/>
                <a:ea typeface="Calibri" panose="020F0502020204030204" pitchFamily="34" charset="0"/>
                <a:cs typeface="Arial"/>
              </a:rPr>
              <a:t>Discussed current tools available</a:t>
            </a:r>
          </a:p>
          <a:p>
            <a:pPr marL="503555" lvl="1">
              <a:lnSpc>
                <a:spcPct val="100000"/>
              </a:lnSpc>
              <a:buFont typeface="Wingdings" panose="05000000000000000000" pitchFamily="2" charset="2"/>
              <a:buChar char="ü"/>
            </a:pPr>
            <a:r>
              <a:rPr lang="en-AU" sz="1100" dirty="0">
                <a:latin typeface="Arial"/>
                <a:ea typeface="Calibri" panose="020F0502020204030204" pitchFamily="34" charset="0"/>
                <a:cs typeface="Arial"/>
              </a:rPr>
              <a:t>Gathered feedback on what universities think is the biggest issue / barriers</a:t>
            </a:r>
          </a:p>
          <a:p>
            <a:pPr marL="269875" lvl="1" indent="-269875">
              <a:lnSpc>
                <a:spcPct val="100000"/>
              </a:lnSpc>
            </a:pPr>
            <a:r>
              <a:rPr lang="en-AU" sz="1100" b="1" dirty="0">
                <a:latin typeface="Arial"/>
                <a:ea typeface="Calibri" panose="020F0502020204030204" pitchFamily="34" charset="0"/>
                <a:cs typeface="Arial"/>
              </a:rPr>
              <a:t>Meeting 23 October 2023 </a:t>
            </a:r>
            <a:r>
              <a:rPr lang="en-AU" sz="1100" dirty="0">
                <a:latin typeface="Arial"/>
                <a:ea typeface="Calibri" panose="020F0502020204030204" pitchFamily="34" charset="0"/>
                <a:cs typeface="Arial"/>
              </a:rPr>
              <a:t>(18 attendees – 12 universities, ARC, ACARTH)</a:t>
            </a:r>
          </a:p>
          <a:p>
            <a:pPr marL="447675" lvl="1" indent="-177800">
              <a:lnSpc>
                <a:spcPct val="100000"/>
              </a:lnSpc>
              <a:buFont typeface="Wingdings" panose="05000000000000000000" pitchFamily="2" charset="2"/>
              <a:buChar char="v"/>
            </a:pPr>
            <a:r>
              <a:rPr lang="en-AU" sz="1100" dirty="0">
                <a:latin typeface="Arial"/>
                <a:ea typeface="Calibri" panose="020F0502020204030204" pitchFamily="34" charset="0"/>
                <a:cs typeface="Arial"/>
              </a:rPr>
              <a:t>Demonstration of current ARC work right hub tool</a:t>
            </a:r>
          </a:p>
          <a:p>
            <a:pPr marL="269875" lvl="1" indent="177800">
              <a:lnSpc>
                <a:spcPct val="100000"/>
              </a:lnSpc>
              <a:buFont typeface="Wingdings" panose="05000000000000000000" pitchFamily="2" charset="2"/>
              <a:buChar char="v"/>
            </a:pPr>
            <a:r>
              <a:rPr lang="en-AU" sz="1100" dirty="0">
                <a:latin typeface="Arial"/>
                <a:ea typeface="Calibri" panose="020F0502020204030204" pitchFamily="34" charset="0"/>
                <a:cs typeface="Arial"/>
              </a:rPr>
              <a:t>Proposal to look at adapting that tool for international students</a:t>
            </a:r>
          </a:p>
          <a:p>
            <a:pPr marL="447675" lvl="1" indent="-177800">
              <a:lnSpc>
                <a:spcPct val="100000"/>
              </a:lnSpc>
              <a:buFont typeface="Wingdings" panose="05000000000000000000" pitchFamily="2" charset="2"/>
              <a:buChar char="ü"/>
            </a:pPr>
            <a:r>
              <a:rPr lang="en-AU" sz="1100" dirty="0">
                <a:latin typeface="Arial"/>
                <a:ea typeface="Calibri" panose="020F0502020204030204" pitchFamily="34" charset="0"/>
                <a:cs typeface="Arial"/>
              </a:rPr>
              <a:t>Discussed access to other tools (ACARTH &amp; University of Sydney online educational modules for students and staff)</a:t>
            </a:r>
          </a:p>
          <a:p>
            <a:pPr marL="171450" lvl="1" indent="-171450">
              <a:lnSpc>
                <a:spcPct val="100000"/>
              </a:lnSpc>
            </a:pPr>
            <a:r>
              <a:rPr lang="en-AU" sz="1100" b="1" dirty="0">
                <a:latin typeface="Arial"/>
                <a:ea typeface="Calibri" panose="020F0502020204030204" pitchFamily="34" charset="0"/>
                <a:cs typeface="Arial"/>
              </a:rPr>
              <a:t>Next </a:t>
            </a:r>
            <a:r>
              <a:rPr lang="en-AU" sz="1100" b="1">
                <a:latin typeface="Arial"/>
                <a:ea typeface="Calibri" panose="020F0502020204030204" pitchFamily="34" charset="0"/>
                <a:cs typeface="Arial"/>
              </a:rPr>
              <a:t>meeting February </a:t>
            </a:r>
            <a:r>
              <a:rPr lang="en-AU" sz="1100" b="1" dirty="0">
                <a:latin typeface="Arial"/>
                <a:ea typeface="Calibri" panose="020F0502020204030204" pitchFamily="34" charset="0"/>
                <a:cs typeface="Arial"/>
              </a:rPr>
              <a:t>2024</a:t>
            </a:r>
          </a:p>
          <a:p>
            <a:pPr marL="503555" lvl="1">
              <a:lnSpc>
                <a:spcPct val="100000"/>
              </a:lnSpc>
              <a:buFont typeface="Wingdings" panose="05000000000000000000" pitchFamily="2" charset="2"/>
              <a:buChar char="ü"/>
            </a:pPr>
            <a:endParaRPr lang="en-US" sz="1100" dirty="0">
              <a:ea typeface="+mn-lt"/>
              <a:cs typeface="+mn-lt"/>
            </a:endParaRPr>
          </a:p>
          <a:p>
            <a:pPr marL="274955" lvl="1" indent="0">
              <a:lnSpc>
                <a:spcPct val="100000"/>
              </a:lnSpc>
              <a:buFont typeface="Arial" panose="020B0604020202020204" pitchFamily="34" charset="0"/>
              <a:buNone/>
            </a:pPr>
            <a:endParaRPr lang="en-AU" sz="1400" dirty="0">
              <a:ea typeface="+mn-lt"/>
              <a:cs typeface="+mn-lt"/>
            </a:endParaRPr>
          </a:p>
        </p:txBody>
      </p:sp>
      <p:graphicFrame>
        <p:nvGraphicFramePr>
          <p:cNvPr id="7" name="Content Placeholder 5">
            <a:extLst>
              <a:ext uri="{FF2B5EF4-FFF2-40B4-BE49-F238E27FC236}">
                <a16:creationId xmlns:a16="http://schemas.microsoft.com/office/drawing/2014/main" id="{F543CF7B-117B-6E1C-1122-757157AD227C}"/>
              </a:ext>
            </a:extLst>
          </p:cNvPr>
          <p:cNvGraphicFramePr>
            <a:graphicFrameLocks/>
          </p:cNvGraphicFramePr>
          <p:nvPr>
            <p:extLst>
              <p:ext uri="{D42A27DB-BD31-4B8C-83A1-F6EECF244321}">
                <p14:modId xmlns:p14="http://schemas.microsoft.com/office/powerpoint/2010/main" val="1823153826"/>
              </p:ext>
            </p:extLst>
          </p:nvPr>
        </p:nvGraphicFramePr>
        <p:xfrm>
          <a:off x="6993794" y="1519058"/>
          <a:ext cx="4761326" cy="5286952"/>
        </p:xfrm>
        <a:graphic>
          <a:graphicData uri="http://schemas.openxmlformats.org/drawingml/2006/table">
            <a:tbl>
              <a:tblPr firstRow="1" bandRow="1">
                <a:tableStyleId>{3B4B98B0-60AC-42C2-AFA5-B58CD77FA1E5}</a:tableStyleId>
              </a:tblPr>
              <a:tblGrid>
                <a:gridCol w="1218941">
                  <a:extLst>
                    <a:ext uri="{9D8B030D-6E8A-4147-A177-3AD203B41FA5}">
                      <a16:colId xmlns:a16="http://schemas.microsoft.com/office/drawing/2014/main" val="2065837509"/>
                    </a:ext>
                  </a:extLst>
                </a:gridCol>
                <a:gridCol w="3542385">
                  <a:extLst>
                    <a:ext uri="{9D8B030D-6E8A-4147-A177-3AD203B41FA5}">
                      <a16:colId xmlns:a16="http://schemas.microsoft.com/office/drawing/2014/main" val="435325675"/>
                    </a:ext>
                  </a:extLst>
                </a:gridCol>
              </a:tblGrid>
              <a:tr h="1190792">
                <a:tc>
                  <a:txBody>
                    <a:bodyPr/>
                    <a:lstStyle/>
                    <a:p>
                      <a:r>
                        <a:rPr lang="en-US" sz="900" b="1" dirty="0"/>
                        <a:t>Stage 1 – Establishment</a:t>
                      </a:r>
                    </a:p>
                    <a:p>
                      <a:r>
                        <a:rPr lang="en-US" sz="900" b="0" dirty="0"/>
                        <a:t>Now – Dec 2023</a:t>
                      </a:r>
                      <a:endParaRPr lang="en-AU" sz="900" b="0" dirty="0"/>
                    </a:p>
                  </a:txBody>
                  <a:tcPr/>
                </a:tc>
                <a:tc>
                  <a:txBody>
                    <a:bodyPr/>
                    <a:lstStyle/>
                    <a:p>
                      <a:pPr marL="285750" lvl="0" indent="-285750">
                        <a:spcAft>
                          <a:spcPts val="600"/>
                        </a:spcAft>
                        <a:buFont typeface="Arial" panose="020B0604020202020204" pitchFamily="34" charset="0"/>
                        <a:buChar char="•"/>
                      </a:pPr>
                      <a:r>
                        <a:rPr lang="en-US" sz="900" b="0" kern="1200" dirty="0">
                          <a:solidFill>
                            <a:schemeClr val="tx1"/>
                          </a:solidFill>
                          <a:effectLst/>
                          <a:latin typeface="+mn-lt"/>
                          <a:ea typeface="+mn-ea"/>
                          <a:cs typeface="+mn-cs"/>
                        </a:rPr>
                        <a:t>Agree proposal and high-level objectives</a:t>
                      </a:r>
                      <a:endParaRPr lang="en-AU" sz="900" b="0" kern="1200" dirty="0">
                        <a:solidFill>
                          <a:schemeClr val="tx1"/>
                        </a:solidFill>
                        <a:effectLst/>
                        <a:latin typeface="+mn-lt"/>
                        <a:ea typeface="+mn-ea"/>
                        <a:cs typeface="+mn-cs"/>
                      </a:endParaRPr>
                    </a:p>
                    <a:p>
                      <a:pPr marL="285750" lvl="0" indent="-285750">
                        <a:spcAft>
                          <a:spcPts val="600"/>
                        </a:spcAft>
                        <a:buFont typeface="Arial" panose="020B0604020202020204" pitchFamily="34" charset="0"/>
                        <a:buChar char="•"/>
                      </a:pPr>
                      <a:r>
                        <a:rPr lang="en-US" sz="900" b="0" kern="1200" dirty="0">
                          <a:solidFill>
                            <a:schemeClr val="tx1"/>
                          </a:solidFill>
                          <a:effectLst/>
                          <a:latin typeface="+mn-lt"/>
                          <a:ea typeface="+mn-ea"/>
                          <a:cs typeface="+mn-cs"/>
                        </a:rPr>
                        <a:t>Establish a steering committee to oversee the project (including terms of reference, desired outcomes</a:t>
                      </a:r>
                      <a:r>
                        <a:rPr lang="en-AU" sz="900" b="0" kern="1200" dirty="0">
                          <a:solidFill>
                            <a:schemeClr val="tx1"/>
                          </a:solidFill>
                          <a:effectLst/>
                          <a:latin typeface="+mn-lt"/>
                          <a:ea typeface="+mn-ea"/>
                          <a:cs typeface="+mn-cs"/>
                        </a:rPr>
                        <a:t>, </a:t>
                      </a:r>
                      <a:r>
                        <a:rPr lang="en-US" sz="900" b="0" kern="1200" dirty="0">
                          <a:solidFill>
                            <a:schemeClr val="tx1"/>
                          </a:solidFill>
                          <a:effectLst/>
                          <a:latin typeface="+mn-lt"/>
                          <a:ea typeface="+mn-ea"/>
                          <a:cs typeface="+mn-cs"/>
                        </a:rPr>
                        <a:t>ways of working</a:t>
                      </a:r>
                      <a:r>
                        <a:rPr lang="en-AU" sz="900" b="0" kern="1200" dirty="0">
                          <a:solidFill>
                            <a:schemeClr val="tx1"/>
                          </a:solidFill>
                          <a:effectLst/>
                          <a:latin typeface="+mn-lt"/>
                          <a:ea typeface="+mn-ea"/>
                          <a:cs typeface="+mn-cs"/>
                        </a:rPr>
                        <a:t>, </a:t>
                      </a:r>
                      <a:r>
                        <a:rPr lang="en-US" sz="900" b="0" kern="1200" dirty="0">
                          <a:solidFill>
                            <a:schemeClr val="tx1"/>
                          </a:solidFill>
                          <a:effectLst/>
                          <a:latin typeface="+mn-lt"/>
                          <a:ea typeface="+mn-ea"/>
                          <a:cs typeface="+mn-cs"/>
                        </a:rPr>
                        <a:t>impact measurement</a:t>
                      </a:r>
                      <a:r>
                        <a:rPr lang="en-AU" sz="900" b="0" kern="1200" dirty="0">
                          <a:solidFill>
                            <a:schemeClr val="tx1"/>
                          </a:solidFill>
                          <a:effectLst/>
                          <a:latin typeface="+mn-lt"/>
                          <a:ea typeface="+mn-ea"/>
                          <a:cs typeface="+mn-cs"/>
                        </a:rPr>
                        <a:t>, </a:t>
                      </a:r>
                      <a:r>
                        <a:rPr lang="en-US" sz="900" b="0" kern="1200" dirty="0">
                          <a:solidFill>
                            <a:schemeClr val="tx1"/>
                          </a:solidFill>
                          <a:effectLst/>
                          <a:latin typeface="+mn-lt"/>
                          <a:ea typeface="+mn-ea"/>
                          <a:cs typeface="+mn-cs"/>
                        </a:rPr>
                        <a:t>timeframe</a:t>
                      </a:r>
                      <a:r>
                        <a:rPr lang="en-AU" sz="900" b="0" kern="1200" dirty="0">
                          <a:solidFill>
                            <a:schemeClr val="tx1"/>
                          </a:solidFill>
                          <a:effectLst/>
                          <a:latin typeface="+mn-lt"/>
                          <a:ea typeface="+mn-ea"/>
                          <a:cs typeface="+mn-cs"/>
                        </a:rPr>
                        <a:t>, defi</a:t>
                      </a:r>
                      <a:r>
                        <a:rPr lang="en-US" sz="900" b="0" kern="1200" dirty="0">
                          <a:solidFill>
                            <a:schemeClr val="tx1"/>
                          </a:solidFill>
                          <a:effectLst/>
                          <a:latin typeface="+mn-lt"/>
                          <a:ea typeface="+mn-ea"/>
                          <a:cs typeface="+mn-cs"/>
                        </a:rPr>
                        <a:t>ne front line responders in university setting)</a:t>
                      </a:r>
                      <a:endParaRPr lang="en-AU" sz="900" b="0" kern="1200" dirty="0">
                        <a:solidFill>
                          <a:schemeClr val="tx1"/>
                        </a:solidFill>
                        <a:effectLst/>
                        <a:latin typeface="+mn-lt"/>
                        <a:ea typeface="+mn-ea"/>
                        <a:cs typeface="+mn-cs"/>
                      </a:endParaRPr>
                    </a:p>
                    <a:p>
                      <a:pPr marL="285750" lvl="0" indent="-285750">
                        <a:spcAft>
                          <a:spcPts val="600"/>
                        </a:spcAft>
                        <a:buFont typeface="Arial" panose="020B0604020202020204" pitchFamily="34" charset="0"/>
                        <a:buChar char="•"/>
                      </a:pPr>
                      <a:r>
                        <a:rPr lang="en-US" sz="900" b="0" kern="1200" dirty="0">
                          <a:solidFill>
                            <a:schemeClr val="tx1"/>
                          </a:solidFill>
                          <a:effectLst/>
                          <a:latin typeface="+mn-lt"/>
                          <a:ea typeface="+mn-ea"/>
                          <a:cs typeface="+mn-cs"/>
                        </a:rPr>
                        <a:t>Establish working groups for front line responders and students</a:t>
                      </a:r>
                      <a:endParaRPr lang="en-AU" sz="900" b="0" kern="1200" dirty="0">
                        <a:solidFill>
                          <a:schemeClr val="tx1"/>
                        </a:solidFill>
                        <a:effectLst/>
                        <a:latin typeface="+mn-lt"/>
                        <a:ea typeface="+mn-ea"/>
                        <a:cs typeface="+mn-cs"/>
                      </a:endParaRPr>
                    </a:p>
                  </a:txBody>
                  <a:tcPr/>
                </a:tc>
                <a:extLst>
                  <a:ext uri="{0D108BD9-81ED-4DB2-BD59-A6C34878D82A}">
                    <a16:rowId xmlns:a16="http://schemas.microsoft.com/office/drawing/2014/main" val="3359615165"/>
                  </a:ext>
                </a:extLst>
              </a:tr>
              <a:tr h="2034897">
                <a:tc>
                  <a:txBody>
                    <a:bodyPr/>
                    <a:lstStyle/>
                    <a:p>
                      <a:r>
                        <a:rPr lang="en-US" sz="900" b="1"/>
                        <a:t>Stage 2 – Materials review</a:t>
                      </a:r>
                    </a:p>
                    <a:p>
                      <a:r>
                        <a:rPr lang="en-US" sz="900" b="0"/>
                        <a:t>Jan 2024 – April 2024</a:t>
                      </a:r>
                      <a:endParaRPr lang="en-AU" sz="900" b="0"/>
                    </a:p>
                  </a:txBody>
                  <a:tcPr/>
                </a:tc>
                <a:tc>
                  <a:txBody>
                    <a:bodyPr/>
                    <a:lstStyle/>
                    <a:p>
                      <a:pPr marL="171450" lvl="0" indent="-171450" algn="l" defTabSz="914373" rtl="0" eaLnBrk="1" latinLnBrk="0" hangingPunct="1">
                        <a:spcAft>
                          <a:spcPts val="600"/>
                        </a:spcAft>
                        <a:buFont typeface="Arial" panose="020B0604020202020204" pitchFamily="34" charset="0"/>
                        <a:buChar char="•"/>
                      </a:pPr>
                      <a:r>
                        <a:rPr lang="en-US" sz="900" b="0" kern="1200" dirty="0">
                          <a:solidFill>
                            <a:schemeClr val="tx1"/>
                          </a:solidFill>
                          <a:effectLst/>
                          <a:latin typeface="+mn-lt"/>
                          <a:ea typeface="+mn-ea"/>
                          <a:cs typeface="+mn-cs"/>
                        </a:rPr>
                        <a:t>Identification of issues/challenges unique to international students</a:t>
                      </a:r>
                      <a:endParaRPr lang="en-AU" sz="900" b="0" kern="1200" dirty="0">
                        <a:solidFill>
                          <a:schemeClr val="tx1"/>
                        </a:solidFill>
                        <a:effectLst/>
                        <a:latin typeface="+mn-lt"/>
                        <a:ea typeface="+mn-ea"/>
                        <a:cs typeface="+mn-cs"/>
                      </a:endParaRPr>
                    </a:p>
                    <a:p>
                      <a:pPr lvl="0" indent="-285750" algn="l" defTabSz="914373" rtl="0" eaLnBrk="1" latinLnBrk="0" hangingPunct="1">
                        <a:spcAft>
                          <a:spcPts val="600"/>
                        </a:spcAft>
                        <a:buFont typeface="Arial" panose="020B0604020202020204" pitchFamily="34" charset="0"/>
                        <a:buChar char="•"/>
                      </a:pPr>
                      <a:r>
                        <a:rPr lang="en-US" sz="900" b="0" kern="1200" dirty="0">
                          <a:solidFill>
                            <a:schemeClr val="tx1"/>
                          </a:solidFill>
                          <a:effectLst/>
                          <a:latin typeface="+mn-lt"/>
                          <a:ea typeface="+mn-ea"/>
                          <a:cs typeface="+mn-cs"/>
                        </a:rPr>
                        <a:t>Identification of resources available from different institutions</a:t>
                      </a:r>
                      <a:endParaRPr lang="en-AU" sz="900" b="0" kern="1200" dirty="0">
                        <a:solidFill>
                          <a:schemeClr val="tx1"/>
                        </a:solidFill>
                        <a:effectLst/>
                        <a:latin typeface="+mn-lt"/>
                        <a:ea typeface="+mn-ea"/>
                        <a:cs typeface="+mn-cs"/>
                      </a:endParaRPr>
                    </a:p>
                    <a:p>
                      <a:pPr lvl="0" indent="-285750" algn="l" defTabSz="914373" rtl="0" eaLnBrk="1" latinLnBrk="0" hangingPunct="1">
                        <a:spcAft>
                          <a:spcPts val="600"/>
                        </a:spcAft>
                        <a:buFont typeface="Arial" panose="020B0604020202020204" pitchFamily="34" charset="0"/>
                        <a:buChar char="•"/>
                      </a:pPr>
                      <a:r>
                        <a:rPr lang="en-US" sz="900" b="0" kern="1200" dirty="0">
                          <a:solidFill>
                            <a:schemeClr val="tx1"/>
                          </a:solidFill>
                          <a:effectLst/>
                          <a:latin typeface="+mn-lt"/>
                          <a:ea typeface="+mn-ea"/>
                          <a:cs typeface="+mn-cs"/>
                        </a:rPr>
                        <a:t>Review materials that are available</a:t>
                      </a:r>
                      <a:endParaRPr lang="en-AU" sz="900" b="0" kern="1200" dirty="0">
                        <a:solidFill>
                          <a:schemeClr val="tx1"/>
                        </a:solidFill>
                        <a:effectLst/>
                        <a:latin typeface="+mn-lt"/>
                        <a:ea typeface="+mn-ea"/>
                        <a:cs typeface="+mn-cs"/>
                      </a:endParaRPr>
                    </a:p>
                    <a:p>
                      <a:pPr lvl="1" indent="-285750" algn="l" defTabSz="914373" rtl="0" eaLnBrk="1" latinLnBrk="0" hangingPunct="1">
                        <a:spcAft>
                          <a:spcPts val="600"/>
                        </a:spcAft>
                        <a:buFont typeface="Wingdings" panose="05000000000000000000" pitchFamily="2" charset="2"/>
                        <a:buChar char="Ø"/>
                      </a:pPr>
                      <a:r>
                        <a:rPr lang="en-US" sz="900" b="0" kern="1200" dirty="0">
                          <a:solidFill>
                            <a:schemeClr val="tx1"/>
                          </a:solidFill>
                          <a:effectLst/>
                          <a:latin typeface="+mn-lt"/>
                          <a:ea typeface="+mn-ea"/>
                          <a:cs typeface="+mn-cs"/>
                        </a:rPr>
                        <a:t>Will materials be meaningful for international students / how could they be adapted to make them more accessible?</a:t>
                      </a:r>
                      <a:endParaRPr lang="en-AU" sz="900" b="0" kern="1200" dirty="0">
                        <a:solidFill>
                          <a:schemeClr val="tx1"/>
                        </a:solidFill>
                        <a:effectLst/>
                        <a:latin typeface="+mn-lt"/>
                        <a:ea typeface="+mn-ea"/>
                        <a:cs typeface="+mn-cs"/>
                      </a:endParaRPr>
                    </a:p>
                    <a:p>
                      <a:pPr lvl="1" indent="-285750" algn="l" defTabSz="914373" rtl="0" eaLnBrk="1" latinLnBrk="0" hangingPunct="1">
                        <a:spcAft>
                          <a:spcPts val="600"/>
                        </a:spcAft>
                        <a:buFont typeface="Wingdings" panose="05000000000000000000" pitchFamily="2" charset="2"/>
                        <a:buChar char="Ø"/>
                      </a:pPr>
                      <a:r>
                        <a:rPr lang="en-US" sz="900" b="0" kern="1200" dirty="0">
                          <a:solidFill>
                            <a:schemeClr val="tx1"/>
                          </a:solidFill>
                          <a:effectLst/>
                          <a:latin typeface="+mn-lt"/>
                          <a:ea typeface="+mn-ea"/>
                          <a:cs typeface="+mn-cs"/>
                        </a:rPr>
                        <a:t>What specific materials will be helpful and do they need to be adapted?</a:t>
                      </a:r>
                      <a:endParaRPr lang="en-AU" sz="900" b="0" kern="1200" dirty="0">
                        <a:solidFill>
                          <a:schemeClr val="tx1"/>
                        </a:solidFill>
                        <a:effectLst/>
                        <a:latin typeface="+mn-lt"/>
                        <a:ea typeface="+mn-ea"/>
                        <a:cs typeface="+mn-cs"/>
                      </a:endParaRPr>
                    </a:p>
                    <a:p>
                      <a:pPr lvl="1" indent="-285750" algn="l" defTabSz="914373" rtl="0" eaLnBrk="1" latinLnBrk="0" hangingPunct="1">
                        <a:spcAft>
                          <a:spcPts val="600"/>
                        </a:spcAft>
                        <a:buFont typeface="Wingdings" panose="05000000000000000000" pitchFamily="2" charset="2"/>
                        <a:buChar char="Ø"/>
                      </a:pPr>
                      <a:r>
                        <a:rPr lang="en-US" sz="900" b="0" kern="1200" dirty="0">
                          <a:solidFill>
                            <a:schemeClr val="tx1"/>
                          </a:solidFill>
                          <a:effectLst/>
                          <a:latin typeface="+mn-lt"/>
                          <a:ea typeface="+mn-ea"/>
                          <a:cs typeface="+mn-cs"/>
                        </a:rPr>
                        <a:t>Are other materials required?</a:t>
                      </a:r>
                      <a:endParaRPr lang="en-AU" sz="900" b="0" kern="1200" dirty="0">
                        <a:solidFill>
                          <a:schemeClr val="tx1"/>
                        </a:solidFill>
                        <a:effectLst/>
                        <a:latin typeface="+mn-lt"/>
                        <a:ea typeface="+mn-ea"/>
                        <a:cs typeface="+mn-cs"/>
                      </a:endParaRPr>
                    </a:p>
                    <a:p>
                      <a:pPr lvl="1" indent="-285750" algn="l" defTabSz="914373" rtl="0" eaLnBrk="1" latinLnBrk="0" hangingPunct="1">
                        <a:spcAft>
                          <a:spcPts val="600"/>
                        </a:spcAft>
                        <a:buFont typeface="Wingdings" panose="05000000000000000000" pitchFamily="2" charset="2"/>
                        <a:buChar char="Ø"/>
                      </a:pPr>
                      <a:r>
                        <a:rPr lang="en-US" sz="900" b="0" kern="1200" dirty="0">
                          <a:solidFill>
                            <a:schemeClr val="tx1"/>
                          </a:solidFill>
                          <a:effectLst/>
                          <a:latin typeface="+mn-lt"/>
                          <a:ea typeface="+mn-ea"/>
                          <a:cs typeface="+mn-cs"/>
                        </a:rPr>
                        <a:t>Review decision trees</a:t>
                      </a:r>
                      <a:endParaRPr lang="en-AU" sz="900" b="0" kern="1200" dirty="0">
                        <a:solidFill>
                          <a:schemeClr val="tx1"/>
                        </a:solidFill>
                        <a:effectLst/>
                        <a:latin typeface="+mn-lt"/>
                        <a:ea typeface="+mn-ea"/>
                        <a:cs typeface="+mn-cs"/>
                      </a:endParaRPr>
                    </a:p>
                  </a:txBody>
                  <a:tcPr/>
                </a:tc>
                <a:extLst>
                  <a:ext uri="{0D108BD9-81ED-4DB2-BD59-A6C34878D82A}">
                    <a16:rowId xmlns:a16="http://schemas.microsoft.com/office/drawing/2014/main" val="4068307987"/>
                  </a:ext>
                </a:extLst>
              </a:tr>
              <a:tr h="633079">
                <a:tc>
                  <a:txBody>
                    <a:bodyPr/>
                    <a:lstStyle/>
                    <a:p>
                      <a:r>
                        <a:rPr lang="en-US" sz="900" b="1"/>
                        <a:t>Stage 3 – Develop materials</a:t>
                      </a:r>
                    </a:p>
                    <a:p>
                      <a:r>
                        <a:rPr lang="en-US" sz="900" b="0"/>
                        <a:t>May 2024 – Oct 2024</a:t>
                      </a:r>
                      <a:endParaRPr lang="en-AU" sz="900" b="0"/>
                    </a:p>
                  </a:txBody>
                  <a:tcPr/>
                </a:tc>
                <a:tc>
                  <a:txBody>
                    <a:bodyPr/>
                    <a:lstStyle/>
                    <a:p>
                      <a:pPr lvl="0" indent="-285750" algn="l" defTabSz="914373" rtl="0" eaLnBrk="1" latinLnBrk="0" hangingPunct="1">
                        <a:spcAft>
                          <a:spcPts val="600"/>
                        </a:spcAft>
                        <a:buFont typeface="Arial" panose="020B0604020202020204" pitchFamily="34" charset="0"/>
                        <a:buChar char="•"/>
                      </a:pPr>
                      <a:r>
                        <a:rPr lang="en-US" sz="900" b="0" kern="1200" dirty="0">
                          <a:solidFill>
                            <a:schemeClr val="tx1"/>
                          </a:solidFill>
                          <a:effectLst/>
                          <a:latin typeface="+mn-lt"/>
                          <a:ea typeface="+mn-ea"/>
                          <a:cs typeface="+mn-cs"/>
                        </a:rPr>
                        <a:t>Update and co-develop materials with working groups</a:t>
                      </a:r>
                      <a:endParaRPr lang="en-AU" sz="900" b="0" kern="1200" dirty="0">
                        <a:solidFill>
                          <a:schemeClr val="tx1"/>
                        </a:solidFill>
                        <a:effectLst/>
                        <a:latin typeface="+mn-lt"/>
                        <a:ea typeface="+mn-ea"/>
                        <a:cs typeface="+mn-cs"/>
                      </a:endParaRPr>
                    </a:p>
                  </a:txBody>
                  <a:tcPr/>
                </a:tc>
                <a:extLst>
                  <a:ext uri="{0D108BD9-81ED-4DB2-BD59-A6C34878D82A}">
                    <a16:rowId xmlns:a16="http://schemas.microsoft.com/office/drawing/2014/main" val="2010269984"/>
                  </a:ext>
                </a:extLst>
              </a:tr>
              <a:tr h="692756">
                <a:tc>
                  <a:txBody>
                    <a:bodyPr/>
                    <a:lstStyle/>
                    <a:p>
                      <a:r>
                        <a:rPr lang="en-US" sz="900" b="1"/>
                        <a:t>Stage 4 – Review of materials</a:t>
                      </a:r>
                    </a:p>
                    <a:p>
                      <a:r>
                        <a:rPr lang="en-US" sz="900" b="0"/>
                        <a:t>Nov 2024 – March 2025</a:t>
                      </a:r>
                      <a:endParaRPr lang="en-AU" sz="900" b="0"/>
                    </a:p>
                  </a:txBody>
                  <a:tcPr/>
                </a:tc>
                <a:tc>
                  <a:txBody>
                    <a:bodyPr/>
                    <a:lstStyle/>
                    <a:p>
                      <a:pPr marL="0" lvl="0" indent="-285750" algn="l" defTabSz="914373" rtl="0" eaLnBrk="1" latinLnBrk="0" hangingPunct="1">
                        <a:spcAft>
                          <a:spcPts val="600"/>
                        </a:spcAft>
                        <a:buFont typeface="Arial" panose="020B0604020202020204" pitchFamily="34" charset="0"/>
                        <a:buChar char="•"/>
                      </a:pPr>
                      <a:r>
                        <a:rPr lang="en-US" sz="900" b="0" kern="1200" dirty="0">
                          <a:solidFill>
                            <a:schemeClr val="tx1"/>
                          </a:solidFill>
                          <a:effectLst/>
                          <a:latin typeface="+mn-lt"/>
                          <a:ea typeface="+mn-ea"/>
                          <a:cs typeface="+mn-cs"/>
                        </a:rPr>
                        <a:t>Review materials developed</a:t>
                      </a:r>
                      <a:endParaRPr lang="en-AU" sz="900" b="0" kern="1200" dirty="0">
                        <a:solidFill>
                          <a:schemeClr val="tx1"/>
                        </a:solidFill>
                        <a:effectLst/>
                        <a:latin typeface="+mn-lt"/>
                        <a:ea typeface="+mn-ea"/>
                        <a:cs typeface="+mn-cs"/>
                      </a:endParaRPr>
                    </a:p>
                    <a:p>
                      <a:pPr marL="0" lvl="0" indent="-285750" algn="l" defTabSz="914373" rtl="0" eaLnBrk="1" latinLnBrk="0" hangingPunct="1">
                        <a:spcAft>
                          <a:spcPts val="600"/>
                        </a:spcAft>
                        <a:buFont typeface="Arial" panose="020B0604020202020204" pitchFamily="34" charset="0"/>
                        <a:buChar char="•"/>
                      </a:pPr>
                      <a:r>
                        <a:rPr lang="en-US" sz="900" b="0" kern="1200" dirty="0">
                          <a:solidFill>
                            <a:schemeClr val="tx1"/>
                          </a:solidFill>
                          <a:effectLst/>
                          <a:latin typeface="+mn-lt"/>
                          <a:ea typeface="+mn-ea"/>
                          <a:cs typeface="+mn-cs"/>
                        </a:rPr>
                        <a:t>Develop and review dissemination strategies</a:t>
                      </a:r>
                      <a:endParaRPr lang="en-AU" sz="900" b="0" kern="1200" dirty="0">
                        <a:solidFill>
                          <a:schemeClr val="tx1"/>
                        </a:solidFill>
                        <a:effectLst/>
                        <a:latin typeface="+mn-lt"/>
                        <a:ea typeface="+mn-ea"/>
                        <a:cs typeface="+mn-cs"/>
                      </a:endParaRPr>
                    </a:p>
                    <a:p>
                      <a:pPr marL="0" lvl="0" indent="-285750" algn="l" defTabSz="914373" rtl="0" eaLnBrk="1" latinLnBrk="0" hangingPunct="1">
                        <a:spcAft>
                          <a:spcPts val="600"/>
                        </a:spcAft>
                        <a:buFont typeface="Arial" panose="020B0604020202020204" pitchFamily="34" charset="0"/>
                        <a:buChar char="•"/>
                      </a:pPr>
                      <a:r>
                        <a:rPr lang="en-US" sz="900" b="0" kern="1200" dirty="0">
                          <a:solidFill>
                            <a:schemeClr val="tx1"/>
                          </a:solidFill>
                          <a:effectLst/>
                          <a:latin typeface="+mn-lt"/>
                          <a:ea typeface="+mn-ea"/>
                          <a:cs typeface="+mn-cs"/>
                        </a:rPr>
                        <a:t>Define impact measures</a:t>
                      </a:r>
                      <a:endParaRPr lang="en-AU" sz="900" b="0" kern="1200" dirty="0">
                        <a:solidFill>
                          <a:schemeClr val="tx1"/>
                        </a:solidFill>
                        <a:effectLst/>
                        <a:latin typeface="+mn-lt"/>
                        <a:ea typeface="+mn-ea"/>
                        <a:cs typeface="+mn-cs"/>
                      </a:endParaRPr>
                    </a:p>
                  </a:txBody>
                  <a:tcPr/>
                </a:tc>
                <a:extLst>
                  <a:ext uri="{0D108BD9-81ED-4DB2-BD59-A6C34878D82A}">
                    <a16:rowId xmlns:a16="http://schemas.microsoft.com/office/drawing/2014/main" val="4084156178"/>
                  </a:ext>
                </a:extLst>
              </a:tr>
              <a:tr h="692756">
                <a:tc>
                  <a:txBody>
                    <a:bodyPr/>
                    <a:lstStyle/>
                    <a:p>
                      <a:r>
                        <a:rPr lang="en-US" sz="900" b="1"/>
                        <a:t>Stage 5 – Launch and dissemination</a:t>
                      </a:r>
                    </a:p>
                    <a:p>
                      <a:r>
                        <a:rPr lang="en-US" sz="900" b="0"/>
                        <a:t>April 2025</a:t>
                      </a:r>
                      <a:endParaRPr lang="en-AU" sz="900" b="0"/>
                    </a:p>
                  </a:txBody>
                  <a:tcPr/>
                </a:tc>
                <a:tc>
                  <a:txBody>
                    <a:bodyPr/>
                    <a:lstStyle/>
                    <a:p>
                      <a:pPr marL="0" lvl="0" indent="-285750" algn="l" defTabSz="914373" rtl="0" eaLnBrk="1" latinLnBrk="0" hangingPunct="1">
                        <a:spcAft>
                          <a:spcPts val="600"/>
                        </a:spcAft>
                        <a:buFont typeface="Arial" panose="020B0604020202020204" pitchFamily="34" charset="0"/>
                        <a:buChar char="•"/>
                      </a:pPr>
                      <a:r>
                        <a:rPr lang="en-US" sz="900" b="0" kern="1200" dirty="0">
                          <a:solidFill>
                            <a:schemeClr val="tx1"/>
                          </a:solidFill>
                          <a:effectLst/>
                          <a:latin typeface="+mn-lt"/>
                          <a:ea typeface="+mn-ea"/>
                          <a:cs typeface="+mn-cs"/>
                        </a:rPr>
                        <a:t>Launch</a:t>
                      </a:r>
                    </a:p>
                    <a:p>
                      <a:pPr marL="0" lvl="0" indent="-285750" algn="l" defTabSz="914373" rtl="0" eaLnBrk="1" latinLnBrk="0" hangingPunct="1">
                        <a:spcAft>
                          <a:spcPts val="600"/>
                        </a:spcAft>
                        <a:buFont typeface="Arial" panose="020B0604020202020204" pitchFamily="34" charset="0"/>
                        <a:buChar char="•"/>
                      </a:pPr>
                      <a:r>
                        <a:rPr lang="en-US" sz="900" b="0" kern="1200" dirty="0">
                          <a:solidFill>
                            <a:schemeClr val="tx1"/>
                          </a:solidFill>
                          <a:effectLst/>
                          <a:latin typeface="+mn-lt"/>
                          <a:ea typeface="+mn-ea"/>
                          <a:cs typeface="+mn-cs"/>
                        </a:rPr>
                        <a:t>Social media strategy</a:t>
                      </a:r>
                    </a:p>
                    <a:p>
                      <a:pPr marL="0" lvl="0" indent="-285750" algn="l" defTabSz="914373" rtl="0" eaLnBrk="1" latinLnBrk="0" hangingPunct="1">
                        <a:spcAft>
                          <a:spcPts val="600"/>
                        </a:spcAft>
                        <a:buFont typeface="Arial" panose="020B0604020202020204" pitchFamily="34" charset="0"/>
                        <a:buChar char="•"/>
                      </a:pPr>
                      <a:r>
                        <a:rPr lang="en-US" sz="900" b="0" kern="1200" dirty="0">
                          <a:solidFill>
                            <a:schemeClr val="tx1"/>
                          </a:solidFill>
                          <a:effectLst/>
                          <a:latin typeface="+mn-lt"/>
                          <a:ea typeface="+mn-ea"/>
                          <a:cs typeface="+mn-cs"/>
                        </a:rPr>
                        <a:t>Training and dissemination </a:t>
                      </a:r>
                      <a:r>
                        <a:rPr lang="en-US" sz="900" kern="1200" dirty="0">
                          <a:solidFill>
                            <a:schemeClr val="tx1"/>
                          </a:solidFill>
                          <a:effectLst/>
                          <a:latin typeface="+mn-lt"/>
                          <a:ea typeface="+mn-ea"/>
                          <a:cs typeface="+mn-cs"/>
                        </a:rPr>
                        <a:t>program</a:t>
                      </a:r>
                      <a:endParaRPr lang="en-AU" sz="900" kern="1200" dirty="0">
                        <a:solidFill>
                          <a:schemeClr val="tx1"/>
                        </a:solidFill>
                        <a:effectLst/>
                        <a:latin typeface="+mn-lt"/>
                        <a:ea typeface="+mn-ea"/>
                        <a:cs typeface="+mn-cs"/>
                      </a:endParaRPr>
                    </a:p>
                  </a:txBody>
                  <a:tcPr/>
                </a:tc>
                <a:extLst>
                  <a:ext uri="{0D108BD9-81ED-4DB2-BD59-A6C34878D82A}">
                    <a16:rowId xmlns:a16="http://schemas.microsoft.com/office/drawing/2014/main" val="11278303"/>
                  </a:ext>
                </a:extLst>
              </a:tr>
            </a:tbl>
          </a:graphicData>
        </a:graphic>
      </p:graphicFrame>
    </p:spTree>
    <p:extLst>
      <p:ext uri="{BB962C8B-B14F-4D97-AF65-F5344CB8AC3E}">
        <p14:creationId xmlns:p14="http://schemas.microsoft.com/office/powerpoint/2010/main" val="1085272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B0DE1C8-A7F2-4042-997E-B2B693A124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6" name="Object 5" hidden="1">
                        <a:extLst>
                          <a:ext uri="{FF2B5EF4-FFF2-40B4-BE49-F238E27FC236}">
                            <a16:creationId xmlns:a16="http://schemas.microsoft.com/office/drawing/2014/main" id="{EB0DE1C8-A7F2-4042-997E-B2B693A124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F24EFEF-4E6F-418B-9C37-6E15E661AFE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AU" sz="360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DBB789B-FD5E-4AF2-8616-017E40DE8804}"/>
              </a:ext>
            </a:extLst>
          </p:cNvPr>
          <p:cNvSpPr>
            <a:spLocks noGrp="1"/>
          </p:cNvSpPr>
          <p:nvPr>
            <p:ph type="title"/>
          </p:nvPr>
        </p:nvSpPr>
        <p:spPr>
          <a:xfrm>
            <a:off x="436880" y="365126"/>
            <a:ext cx="9000083" cy="910252"/>
          </a:xfrm>
        </p:spPr>
        <p:txBody>
          <a:bodyPr vert="horz"/>
          <a:lstStyle/>
          <a:p>
            <a:r>
              <a:rPr lang="en-AU" dirty="0"/>
              <a:t>Cleaning Accountability Framework</a:t>
            </a:r>
            <a:endParaRPr lang="en-US" dirty="0"/>
          </a:p>
        </p:txBody>
      </p:sp>
      <p:sp>
        <p:nvSpPr>
          <p:cNvPr id="3" name="Content Placeholder 2">
            <a:extLst>
              <a:ext uri="{FF2B5EF4-FFF2-40B4-BE49-F238E27FC236}">
                <a16:creationId xmlns:a16="http://schemas.microsoft.com/office/drawing/2014/main" id="{19B326C9-21F0-46A8-BB05-69EDF9A66412}"/>
              </a:ext>
            </a:extLst>
          </p:cNvPr>
          <p:cNvSpPr>
            <a:spLocks noGrp="1"/>
          </p:cNvSpPr>
          <p:nvPr>
            <p:ph idx="1"/>
          </p:nvPr>
        </p:nvSpPr>
        <p:spPr>
          <a:xfrm>
            <a:off x="436880" y="1357623"/>
            <a:ext cx="7030963" cy="5033651"/>
          </a:xfrm>
        </p:spPr>
        <p:txBody>
          <a:bodyPr>
            <a:noAutofit/>
          </a:bodyPr>
          <a:lstStyle/>
          <a:p>
            <a:pPr marL="0" indent="0">
              <a:lnSpc>
                <a:spcPct val="120000"/>
              </a:lnSpc>
              <a:buNone/>
            </a:pPr>
            <a:r>
              <a:rPr lang="en-GB" sz="1200" b="0" i="1" dirty="0">
                <a:solidFill>
                  <a:srgbClr val="676767"/>
                </a:solidFill>
                <a:effectLst/>
                <a:latin typeface="+mj-lt"/>
                <a:cs typeface="Calibri" panose="020F0502020204030204" pitchFamily="34" charset="0"/>
              </a:rPr>
              <a:t>“Our objective is to end exploitation in property services and improve work standards through education and advocacy” </a:t>
            </a:r>
            <a:r>
              <a:rPr lang="en-US" sz="1200" i="1" dirty="0">
                <a:latin typeface="+mj-lt"/>
                <a:cs typeface="Calibri" panose="020F0502020204030204" pitchFamily="34" charset="0"/>
              </a:rPr>
              <a:t>– </a:t>
            </a:r>
            <a:r>
              <a:rPr lang="en-US" sz="1200" i="1" dirty="0">
                <a:latin typeface="+mj-lt"/>
                <a:cs typeface="Calibri" panose="020F0502020204030204" pitchFamily="34" charset="0"/>
                <a:hlinkClick r:id="rId6"/>
              </a:rPr>
              <a:t>https://www.cleaningaccountability.org.au/</a:t>
            </a:r>
            <a:endParaRPr lang="en-US" sz="1200" i="1" dirty="0">
              <a:latin typeface="+mj-lt"/>
              <a:cs typeface="Calibri" panose="020F0502020204030204" pitchFamily="34" charset="0"/>
            </a:endParaRPr>
          </a:p>
          <a:p>
            <a:pPr marL="0" indent="0">
              <a:lnSpc>
                <a:spcPct val="120000"/>
              </a:lnSpc>
              <a:buNone/>
            </a:pPr>
            <a:r>
              <a:rPr lang="en-US" sz="1200" dirty="0">
                <a:latin typeface="+mj-lt"/>
                <a:cs typeface="Calibri" panose="020F0502020204030204" pitchFamily="34" charset="0"/>
              </a:rPr>
              <a:t>CAF engaged the AUPN in February 2021 to assist with the development of a certification framework to cover contract cleaning &amp; security at university campuses. </a:t>
            </a:r>
          </a:p>
          <a:p>
            <a:pPr marL="0" lvl="0" indent="0">
              <a:lnSpc>
                <a:spcPct val="120000"/>
              </a:lnSpc>
              <a:buNone/>
            </a:pPr>
            <a:r>
              <a:rPr lang="en-US" sz="1200" b="1" dirty="0">
                <a:latin typeface="+mj-lt"/>
              </a:rPr>
              <a:t>Key components include: </a:t>
            </a:r>
          </a:p>
          <a:p>
            <a:pPr lvl="1">
              <a:spcBef>
                <a:spcPts val="300"/>
              </a:spcBef>
              <a:buFont typeface="Wingdings" panose="05000000000000000000" pitchFamily="2" charset="2"/>
              <a:buChar char="ü"/>
              <a:defRPr/>
            </a:pPr>
            <a:r>
              <a:rPr lang="en-AU" sz="1200" dirty="0">
                <a:latin typeface="+mj-lt"/>
              </a:rPr>
              <a:t>3 Star standard</a:t>
            </a:r>
          </a:p>
          <a:p>
            <a:pPr lvl="1">
              <a:spcBef>
                <a:spcPts val="300"/>
              </a:spcBef>
              <a:buFont typeface="Wingdings" panose="05000000000000000000" pitchFamily="2" charset="2"/>
              <a:buChar char="ü"/>
              <a:defRPr/>
            </a:pPr>
            <a:r>
              <a:rPr lang="en-AU" sz="1200" dirty="0">
                <a:latin typeface="+mj-lt"/>
              </a:rPr>
              <a:t>Compliance framework and assessment methodology</a:t>
            </a:r>
          </a:p>
          <a:p>
            <a:pPr lvl="1">
              <a:spcBef>
                <a:spcPts val="300"/>
              </a:spcBef>
              <a:buFont typeface="Wingdings" panose="05000000000000000000" pitchFamily="2" charset="2"/>
              <a:buChar char="ü"/>
              <a:defRPr/>
            </a:pPr>
            <a:r>
              <a:rPr lang="en-AU" sz="1200" dirty="0">
                <a:latin typeface="+mj-lt"/>
              </a:rPr>
              <a:t>Procurement tools include a CAF pricing schedule</a:t>
            </a:r>
          </a:p>
          <a:p>
            <a:pPr lvl="1">
              <a:spcBef>
                <a:spcPts val="300"/>
              </a:spcBef>
              <a:buFont typeface="Wingdings" panose="05000000000000000000" pitchFamily="2" charset="2"/>
              <a:buChar char="ü"/>
              <a:defRPr/>
            </a:pPr>
            <a:r>
              <a:rPr lang="en-AU" sz="1200" dirty="0">
                <a:latin typeface="+mj-lt"/>
              </a:rPr>
              <a:t>Associated policies, guidance, tools and resources</a:t>
            </a:r>
          </a:p>
          <a:p>
            <a:pPr lvl="1">
              <a:spcBef>
                <a:spcPts val="300"/>
              </a:spcBef>
              <a:buFont typeface="Wingdings" panose="05000000000000000000" pitchFamily="2" charset="2"/>
              <a:buChar char="ü"/>
              <a:defRPr/>
            </a:pPr>
            <a:r>
              <a:rPr lang="en-AU" sz="1200" dirty="0">
                <a:latin typeface="+mj-lt"/>
              </a:rPr>
              <a:t>PILOT – 2023 and 2024, 3 university campuses</a:t>
            </a:r>
            <a:endParaRPr lang="en-US" sz="1200" dirty="0">
              <a:latin typeface="+mj-lt"/>
            </a:endParaRPr>
          </a:p>
          <a:p>
            <a:pPr>
              <a:lnSpc>
                <a:spcPct val="100000"/>
              </a:lnSpc>
            </a:pPr>
            <a:r>
              <a:rPr lang="en-US" sz="1200" dirty="0">
                <a:latin typeface="+mj-lt"/>
              </a:rPr>
              <a:t>CAF was invited on multiple occasions to present to the broader AUPN community</a:t>
            </a:r>
            <a:endParaRPr lang="en-AU" sz="1200" dirty="0">
              <a:latin typeface="+mj-lt"/>
              <a:ea typeface="Calibri" panose="020F0502020204030204" pitchFamily="34" charset="0"/>
              <a:cs typeface="Arial"/>
            </a:endParaRPr>
          </a:p>
          <a:p>
            <a:pPr>
              <a:lnSpc>
                <a:spcPct val="100000"/>
              </a:lnSpc>
            </a:pPr>
            <a:r>
              <a:rPr lang="en-AU" sz="1200" dirty="0">
                <a:latin typeface="+mj-lt"/>
                <a:ea typeface="Calibri" panose="020F0502020204030204" pitchFamily="34" charset="0"/>
                <a:cs typeface="Arial"/>
              </a:rPr>
              <a:t>The Modern Slavery Working Group (MSWG) assisted CAF in the creation and dissemination of project information &amp; surveys</a:t>
            </a:r>
          </a:p>
          <a:p>
            <a:pPr>
              <a:lnSpc>
                <a:spcPct val="100000"/>
              </a:lnSpc>
            </a:pPr>
            <a:r>
              <a:rPr lang="en-AU" sz="1200" dirty="0">
                <a:latin typeface="+mj-lt"/>
                <a:ea typeface="Calibri" panose="020F0502020204030204" pitchFamily="34" charset="0"/>
                <a:cs typeface="Arial"/>
              </a:rPr>
              <a:t>The MSWG and Academic Advisory Board members assisted in discussions and engagement between CAF and interested universities</a:t>
            </a:r>
          </a:p>
          <a:p>
            <a:pPr>
              <a:lnSpc>
                <a:spcPct val="100000"/>
              </a:lnSpc>
            </a:pPr>
            <a:r>
              <a:rPr lang="en-AU" sz="1200" dirty="0">
                <a:latin typeface="+mj-lt"/>
                <a:ea typeface="Calibri" panose="020F0502020204030204" pitchFamily="34" charset="0"/>
                <a:cs typeface="Arial"/>
              </a:rPr>
              <a:t>The MSWG worked with CAF to facilitate interest and participation by universities in a pilot program for 2023, of which 3 universities have nominated to participate</a:t>
            </a:r>
          </a:p>
          <a:p>
            <a:pPr>
              <a:lnSpc>
                <a:spcPct val="100000"/>
              </a:lnSpc>
            </a:pPr>
            <a:r>
              <a:rPr lang="en-AU" sz="1200" dirty="0">
                <a:latin typeface="+mj-lt"/>
                <a:ea typeface="Calibri" panose="020F0502020204030204" pitchFamily="34" charset="0"/>
                <a:cs typeface="Arial"/>
              </a:rPr>
              <a:t>CAF is currently working with around 10 universities on the development of a pilot framework for University campuses and have requested data from universities </a:t>
            </a:r>
          </a:p>
        </p:txBody>
      </p:sp>
      <p:sp>
        <p:nvSpPr>
          <p:cNvPr id="13" name="Text Placeholder 3">
            <a:extLst>
              <a:ext uri="{FF2B5EF4-FFF2-40B4-BE49-F238E27FC236}">
                <a16:creationId xmlns:a16="http://schemas.microsoft.com/office/drawing/2014/main" id="{7BB87478-5DB9-484A-985C-8B553EEC2BC2}"/>
              </a:ext>
            </a:extLst>
          </p:cNvPr>
          <p:cNvSpPr txBox="1">
            <a:spLocks/>
          </p:cNvSpPr>
          <p:nvPr/>
        </p:nvSpPr>
        <p:spPr>
          <a:xfrm>
            <a:off x="481275" y="822671"/>
            <a:ext cx="5580858" cy="544713"/>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Pilot Program</a:t>
            </a:r>
          </a:p>
        </p:txBody>
      </p:sp>
      <p:pic>
        <p:nvPicPr>
          <p:cNvPr id="14" name="Picture 17" descr="Logo&#10;&#10;Description automatically generated">
            <a:extLst>
              <a:ext uri="{FF2B5EF4-FFF2-40B4-BE49-F238E27FC236}">
                <a16:creationId xmlns:a16="http://schemas.microsoft.com/office/drawing/2014/main" id="{9CC1B0C4-6DCF-421D-AA12-15F0A7396F19}"/>
              </a:ext>
            </a:extLst>
          </p:cNvPr>
          <p:cNvPicPr>
            <a:picLocks noChangeAspect="1"/>
          </p:cNvPicPr>
          <p:nvPr/>
        </p:nvPicPr>
        <p:blipFill>
          <a:blip r:embed="rId7"/>
          <a:stretch>
            <a:fillRect/>
          </a:stretch>
        </p:blipFill>
        <p:spPr>
          <a:xfrm>
            <a:off x="8367119" y="190513"/>
            <a:ext cx="812646" cy="1264315"/>
          </a:xfrm>
          <a:prstGeom prst="rect">
            <a:avLst/>
          </a:prstGeom>
        </p:spPr>
      </p:pic>
      <p:graphicFrame>
        <p:nvGraphicFramePr>
          <p:cNvPr id="15" name="Table 15">
            <a:extLst>
              <a:ext uri="{FF2B5EF4-FFF2-40B4-BE49-F238E27FC236}">
                <a16:creationId xmlns:a16="http://schemas.microsoft.com/office/drawing/2014/main" id="{E6F6A732-1DB5-4503-A2A0-106D33436F60}"/>
              </a:ext>
            </a:extLst>
          </p:cNvPr>
          <p:cNvGraphicFramePr>
            <a:graphicFrameLocks noGrp="1"/>
          </p:cNvGraphicFramePr>
          <p:nvPr/>
        </p:nvGraphicFramePr>
        <p:xfrm>
          <a:off x="7943850" y="1629440"/>
          <a:ext cx="3782826" cy="3891251"/>
        </p:xfrm>
        <a:graphic>
          <a:graphicData uri="http://schemas.openxmlformats.org/drawingml/2006/table">
            <a:tbl>
              <a:tblPr bandRow="1">
                <a:tableStyleId>{5C22544A-7EE6-4342-B048-85BDC9FD1C3A}</a:tableStyleId>
              </a:tblPr>
              <a:tblGrid>
                <a:gridCol w="3782826">
                  <a:extLst>
                    <a:ext uri="{9D8B030D-6E8A-4147-A177-3AD203B41FA5}">
                      <a16:colId xmlns:a16="http://schemas.microsoft.com/office/drawing/2014/main" val="1546811758"/>
                    </a:ext>
                  </a:extLst>
                </a:gridCol>
              </a:tblGrid>
              <a:tr h="1119401">
                <a:tc>
                  <a:txBody>
                    <a:bodyPr/>
                    <a:lstStyle/>
                    <a:p>
                      <a:r>
                        <a:rPr lang="en-GB" sz="1300" b="1" dirty="0">
                          <a:solidFill>
                            <a:schemeClr val="accent2"/>
                          </a:solidFill>
                        </a:rPr>
                        <a:t>STEP 1 Baseline Data Collection</a:t>
                      </a:r>
                      <a:endParaRPr lang="en-GB" sz="1300" b="0" dirty="0">
                        <a:solidFill>
                          <a:schemeClr val="accent2"/>
                        </a:solidFill>
                      </a:endParaRPr>
                    </a:p>
                    <a:p>
                      <a:pPr marL="285750" indent="-285750">
                        <a:buFont typeface="Arial" panose="020B0604020202020204" pitchFamily="34" charset="0"/>
                        <a:buChar char="•"/>
                      </a:pPr>
                      <a:r>
                        <a:rPr lang="en-AU" sz="1100" b="0" dirty="0">
                          <a:solidFill>
                            <a:schemeClr val="tx1"/>
                          </a:solidFill>
                        </a:rPr>
                        <a:t>Anonymised baseline data on level of awareness and understanding of supply chain accountability collected via an online survey</a:t>
                      </a:r>
                    </a:p>
                    <a:p>
                      <a:pPr marL="285750" indent="-285750">
                        <a:buFont typeface="Arial" panose="020B0604020202020204" pitchFamily="34" charset="0"/>
                        <a:buChar char="•"/>
                      </a:pPr>
                      <a:r>
                        <a:rPr lang="en-AU" sz="1100" b="0" dirty="0">
                          <a:solidFill>
                            <a:schemeClr val="tx1"/>
                          </a:solidFill>
                        </a:rPr>
                        <a:t>insights collected will help framework development </a:t>
                      </a:r>
                    </a:p>
                  </a:txBody>
                  <a:tcPr/>
                </a:tc>
                <a:extLst>
                  <a:ext uri="{0D108BD9-81ED-4DB2-BD59-A6C34878D82A}">
                    <a16:rowId xmlns:a16="http://schemas.microsoft.com/office/drawing/2014/main" val="2616166959"/>
                  </a:ext>
                </a:extLst>
              </a:tr>
              <a:tr h="1119401">
                <a:tc>
                  <a:txBody>
                    <a:bodyPr/>
                    <a:lstStyle/>
                    <a:p>
                      <a:r>
                        <a:rPr lang="en-GB" sz="1300" b="1">
                          <a:solidFill>
                            <a:schemeClr val="accent2"/>
                          </a:solidFill>
                        </a:rPr>
                        <a:t>STEP 2 Contract &amp; Tender Information</a:t>
                      </a:r>
                    </a:p>
                    <a:p>
                      <a:pPr marL="285750" indent="-285750">
                        <a:buFont typeface="Arial" panose="020B0604020202020204" pitchFamily="34" charset="0"/>
                        <a:buChar char="•"/>
                      </a:pPr>
                      <a:r>
                        <a:rPr lang="en-GB" sz="1100" b="0">
                          <a:solidFill>
                            <a:schemeClr val="tx1"/>
                          </a:solidFill>
                        </a:rPr>
                        <a:t>CAF working on-on-one with procurement teams to gather information about contracts &amp; tendering</a:t>
                      </a:r>
                    </a:p>
                    <a:p>
                      <a:pPr marL="285750" indent="-285750">
                        <a:buFont typeface="Arial" panose="020B0604020202020204" pitchFamily="34" charset="0"/>
                        <a:buChar char="•"/>
                      </a:pPr>
                      <a:r>
                        <a:rPr lang="en-GB" sz="1100" b="0">
                          <a:solidFill>
                            <a:schemeClr val="tx1"/>
                          </a:solidFill>
                        </a:rPr>
                        <a:t>CAF will provide advice on areas whether labour compliance requirements can be integrated</a:t>
                      </a:r>
                      <a:endParaRPr lang="en-AU" sz="1300"/>
                    </a:p>
                  </a:txBody>
                  <a:tcPr/>
                </a:tc>
                <a:extLst>
                  <a:ext uri="{0D108BD9-81ED-4DB2-BD59-A6C34878D82A}">
                    <a16:rowId xmlns:a16="http://schemas.microsoft.com/office/drawing/2014/main" val="3646354729"/>
                  </a:ext>
                </a:extLst>
              </a:tr>
              <a:tr h="728499">
                <a:tc>
                  <a:txBody>
                    <a:bodyPr/>
                    <a:lstStyle/>
                    <a:p>
                      <a:r>
                        <a:rPr lang="en-GB" sz="1300" b="1">
                          <a:solidFill>
                            <a:schemeClr val="accent2"/>
                          </a:solidFill>
                        </a:rPr>
                        <a:t>STEP 3 Engage with University Suppliers</a:t>
                      </a:r>
                      <a:endParaRPr lang="en-AU" sz="1100" b="0">
                        <a:solidFill>
                          <a:schemeClr val="tx1"/>
                        </a:solidFill>
                      </a:endParaRPr>
                    </a:p>
                    <a:p>
                      <a:pPr marL="285750" indent="-285750">
                        <a:buFont typeface="Arial" panose="020B0604020202020204" pitchFamily="34" charset="0"/>
                        <a:buChar char="•"/>
                      </a:pPr>
                      <a:r>
                        <a:rPr lang="en-AU" sz="1100" b="0">
                          <a:solidFill>
                            <a:schemeClr val="tx1"/>
                          </a:solidFill>
                        </a:rPr>
                        <a:t>CAF to engage with University suppliers to introduce the model and answer any questions</a:t>
                      </a:r>
                      <a:endParaRPr lang="en-GB" sz="1300" b="1">
                        <a:solidFill>
                          <a:schemeClr val="accent2"/>
                        </a:solidFill>
                      </a:endParaRPr>
                    </a:p>
                  </a:txBody>
                  <a:tcPr/>
                </a:tc>
                <a:extLst>
                  <a:ext uri="{0D108BD9-81ED-4DB2-BD59-A6C34878D82A}">
                    <a16:rowId xmlns:a16="http://schemas.microsoft.com/office/drawing/2014/main" val="3091611662"/>
                  </a:ext>
                </a:extLst>
              </a:tr>
              <a:tr h="923950">
                <a:tc>
                  <a:txBody>
                    <a:bodyPr/>
                    <a:lstStyle/>
                    <a:p>
                      <a:r>
                        <a:rPr lang="en-GB" sz="1300" b="1" dirty="0">
                          <a:solidFill>
                            <a:schemeClr val="accent2"/>
                          </a:solidFill>
                        </a:rPr>
                        <a:t>STEP 4 Pilot &amp; Framework Development</a:t>
                      </a:r>
                      <a:endParaRPr lang="en-GB" sz="1300" b="0" dirty="0">
                        <a:solidFill>
                          <a:schemeClr val="accent2"/>
                        </a:solidFill>
                      </a:endParaRPr>
                    </a:p>
                    <a:p>
                      <a:pPr marL="285750" indent="-285750">
                        <a:buFont typeface="Arial" panose="020B0604020202020204" pitchFamily="34" charset="0"/>
                        <a:buChar char="•"/>
                      </a:pPr>
                      <a:r>
                        <a:rPr lang="en-GB" sz="1100" b="0" dirty="0">
                          <a:solidFill>
                            <a:schemeClr val="tx1"/>
                          </a:solidFill>
                        </a:rPr>
                        <a:t>Interested Universities to work with CAF on development of Pilot Project</a:t>
                      </a:r>
                    </a:p>
                    <a:p>
                      <a:pPr marL="285750" indent="-285750">
                        <a:buFont typeface="Arial" panose="020B0604020202020204" pitchFamily="34" charset="0"/>
                        <a:buChar char="•"/>
                      </a:pPr>
                      <a:r>
                        <a:rPr lang="en-GB" sz="1100" b="0" dirty="0">
                          <a:solidFill>
                            <a:schemeClr val="tx1"/>
                          </a:solidFill>
                        </a:rPr>
                        <a:t>Working group created to consider pilot draft</a:t>
                      </a:r>
                      <a:endParaRPr lang="en-AU" sz="1100" dirty="0">
                        <a:solidFill>
                          <a:schemeClr val="tx1"/>
                        </a:solidFill>
                      </a:endParaRPr>
                    </a:p>
                  </a:txBody>
                  <a:tcPr/>
                </a:tc>
                <a:extLst>
                  <a:ext uri="{0D108BD9-81ED-4DB2-BD59-A6C34878D82A}">
                    <a16:rowId xmlns:a16="http://schemas.microsoft.com/office/drawing/2014/main" val="2545446247"/>
                  </a:ext>
                </a:extLst>
              </a:tr>
            </a:tbl>
          </a:graphicData>
        </a:graphic>
      </p:graphicFrame>
      <p:pic>
        <p:nvPicPr>
          <p:cNvPr id="5" name="Graphic 4" descr="Checkmark">
            <a:extLst>
              <a:ext uri="{FF2B5EF4-FFF2-40B4-BE49-F238E27FC236}">
                <a16:creationId xmlns:a16="http://schemas.microsoft.com/office/drawing/2014/main" id="{5F1AE3DB-CEDF-45E5-85C5-90C22963C4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90673" y="1747945"/>
            <a:ext cx="845954" cy="845954"/>
          </a:xfrm>
          <a:prstGeom prst="rect">
            <a:avLst/>
          </a:prstGeom>
        </p:spPr>
      </p:pic>
      <p:pic>
        <p:nvPicPr>
          <p:cNvPr id="18" name="Graphic 17" descr="Checkmark">
            <a:extLst>
              <a:ext uri="{FF2B5EF4-FFF2-40B4-BE49-F238E27FC236}">
                <a16:creationId xmlns:a16="http://schemas.microsoft.com/office/drawing/2014/main" id="{A1E80559-DCFC-45FF-A65A-DBBCDAF25B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67844" y="2859951"/>
            <a:ext cx="845954" cy="845954"/>
          </a:xfrm>
          <a:prstGeom prst="rect">
            <a:avLst/>
          </a:prstGeom>
        </p:spPr>
      </p:pic>
      <p:pic>
        <p:nvPicPr>
          <p:cNvPr id="19" name="Graphic 18" descr="Checkmark">
            <a:extLst>
              <a:ext uri="{FF2B5EF4-FFF2-40B4-BE49-F238E27FC236}">
                <a16:creationId xmlns:a16="http://schemas.microsoft.com/office/drawing/2014/main" id="{D289969A-96AC-44D1-A2B5-640D53DAF3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67844" y="3854495"/>
            <a:ext cx="845954" cy="845954"/>
          </a:xfrm>
          <a:prstGeom prst="rect">
            <a:avLst/>
          </a:prstGeom>
        </p:spPr>
      </p:pic>
      <p:pic>
        <p:nvPicPr>
          <p:cNvPr id="20" name="Graphic 19" descr="Checkmark">
            <a:extLst>
              <a:ext uri="{FF2B5EF4-FFF2-40B4-BE49-F238E27FC236}">
                <a16:creationId xmlns:a16="http://schemas.microsoft.com/office/drawing/2014/main" id="{80807B60-E7B5-4113-ABAE-18AE725FEC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67844" y="4736669"/>
            <a:ext cx="845954" cy="845954"/>
          </a:xfrm>
          <a:prstGeom prst="rect">
            <a:avLst/>
          </a:prstGeom>
        </p:spPr>
      </p:pic>
    </p:spTree>
    <p:extLst>
      <p:ext uri="{BB962C8B-B14F-4D97-AF65-F5344CB8AC3E}">
        <p14:creationId xmlns:p14="http://schemas.microsoft.com/office/powerpoint/2010/main" val="176877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5C46-D525-ADF2-16D5-A78053321A7A}"/>
              </a:ext>
            </a:extLst>
          </p:cNvPr>
          <p:cNvSpPr>
            <a:spLocks noGrp="1"/>
          </p:cNvSpPr>
          <p:nvPr>
            <p:ph type="title"/>
          </p:nvPr>
        </p:nvSpPr>
        <p:spPr/>
        <p:txBody>
          <a:bodyPr/>
          <a:lstStyle/>
          <a:p>
            <a:r>
              <a:rPr lang="en-AU" dirty="0"/>
              <a:t>Cleaning Accountability Framework</a:t>
            </a:r>
          </a:p>
        </p:txBody>
      </p:sp>
      <p:sp>
        <p:nvSpPr>
          <p:cNvPr id="3" name="Content Placeholder 2">
            <a:extLst>
              <a:ext uri="{FF2B5EF4-FFF2-40B4-BE49-F238E27FC236}">
                <a16:creationId xmlns:a16="http://schemas.microsoft.com/office/drawing/2014/main" id="{522C87D0-B753-86B5-EC2A-9CF6490090C4}"/>
              </a:ext>
            </a:extLst>
          </p:cNvPr>
          <p:cNvSpPr>
            <a:spLocks noGrp="1"/>
          </p:cNvSpPr>
          <p:nvPr>
            <p:ph idx="1"/>
          </p:nvPr>
        </p:nvSpPr>
        <p:spPr/>
        <p:txBody>
          <a:bodyPr>
            <a:normAutofit/>
          </a:bodyPr>
          <a:lstStyle/>
          <a:p>
            <a:pPr marL="0" indent="0">
              <a:buNone/>
            </a:pPr>
            <a:r>
              <a:rPr lang="en-AU" sz="1800" dirty="0">
                <a:ea typeface="Calibri" panose="020F0502020204030204" pitchFamily="34" charset="0"/>
                <a:cs typeface="Calibri" panose="020F0502020204030204" pitchFamily="34" charset="0"/>
              </a:rPr>
              <a:t>CAF presented at the August and September University Anti- slavery forums to request engaging with universities to:</a:t>
            </a:r>
          </a:p>
          <a:p>
            <a:pPr marL="0" indent="0">
              <a:buNone/>
            </a:pPr>
            <a:r>
              <a:rPr lang="en-AU" sz="1800" b="1" dirty="0">
                <a:ea typeface="Calibri" panose="020F0502020204030204" pitchFamily="34" charset="0"/>
                <a:cs typeface="Calibri" panose="020F0502020204030204" pitchFamily="34" charset="0"/>
              </a:rPr>
              <a:t>1.CAF Base Line Survey </a:t>
            </a:r>
          </a:p>
          <a:p>
            <a:pPr marL="0" indent="0">
              <a:buNone/>
            </a:pPr>
            <a:r>
              <a:rPr lang="en-AU" sz="1800" dirty="0">
                <a:effectLst/>
                <a:ea typeface="Times New Roman" panose="02020603050405020304" pitchFamily="18" charset="0"/>
              </a:rPr>
              <a:t>CAF would like to undertake university cleaning contractors and cleaning/security staff surveys, to better understand what level of knowledge contractors and </a:t>
            </a:r>
          </a:p>
          <a:p>
            <a:pPr marL="0" indent="0">
              <a:buNone/>
            </a:pPr>
            <a:r>
              <a:rPr lang="en-AU" sz="1800" b="1" dirty="0">
                <a:effectLst/>
                <a:ea typeface="Times New Roman" panose="02020603050405020304" pitchFamily="18" charset="0"/>
              </a:rPr>
              <a:t>2.CAF needs pricing/labour data </a:t>
            </a:r>
          </a:p>
          <a:p>
            <a:pPr marL="0" indent="0">
              <a:buNone/>
            </a:pPr>
            <a:r>
              <a:rPr lang="en-AU" sz="1800" dirty="0"/>
              <a:t>Per the CAF Pricing Schedule, to adjust its benchmarks for contract pricing for cleaning services in the higher education sector</a:t>
            </a:r>
          </a:p>
        </p:txBody>
      </p:sp>
      <p:sp>
        <p:nvSpPr>
          <p:cNvPr id="5" name="Text Placeholder 3">
            <a:extLst>
              <a:ext uri="{FF2B5EF4-FFF2-40B4-BE49-F238E27FC236}">
                <a16:creationId xmlns:a16="http://schemas.microsoft.com/office/drawing/2014/main" id="{048DE147-D8F7-51FB-E2E2-D224447EC85B}"/>
              </a:ext>
            </a:extLst>
          </p:cNvPr>
          <p:cNvSpPr txBox="1">
            <a:spLocks noGrp="1"/>
          </p:cNvSpPr>
          <p:nvPr>
            <p:ph type="body" sz="quarter" idx="13"/>
          </p:nvPr>
        </p:nvSpPr>
        <p:spPr>
          <a:xfrm>
            <a:off x="436880" y="806492"/>
            <a:ext cx="8575675" cy="9144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a:t>Data Collection Request</a:t>
            </a:r>
          </a:p>
        </p:txBody>
      </p:sp>
      <p:sp>
        <p:nvSpPr>
          <p:cNvPr id="6" name="TextBox 5">
            <a:extLst>
              <a:ext uri="{FF2B5EF4-FFF2-40B4-BE49-F238E27FC236}">
                <a16:creationId xmlns:a16="http://schemas.microsoft.com/office/drawing/2014/main" id="{9E6E31C6-ED72-3A56-A046-FB59C9195DA2}"/>
              </a:ext>
            </a:extLst>
          </p:cNvPr>
          <p:cNvSpPr txBox="1"/>
          <p:nvPr/>
        </p:nvSpPr>
        <p:spPr>
          <a:xfrm>
            <a:off x="2642496" y="4683212"/>
            <a:ext cx="7605229" cy="9233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19050">
            <a:solidFill>
              <a:schemeClr val="accent2"/>
            </a:solidFill>
          </a:ln>
        </p:spPr>
        <p:txBody>
          <a:bodyPr wrap="square" rtlCol="0">
            <a:spAutoFit/>
          </a:bodyPr>
          <a:lstStyle/>
          <a:p>
            <a:r>
              <a:rPr lang="en-AU" dirty="0">
                <a:solidFill>
                  <a:schemeClr val="tx2"/>
                </a:solidFill>
              </a:rPr>
              <a:t>CAF provided statement wording for participating universities.</a:t>
            </a:r>
          </a:p>
          <a:p>
            <a:r>
              <a:rPr lang="en-AU" dirty="0">
                <a:solidFill>
                  <a:schemeClr val="tx2"/>
                </a:solidFill>
              </a:rPr>
              <a:t>NOTE: only participating universities have been given permission to use the CAF wording in their 2023 statement.</a:t>
            </a:r>
          </a:p>
        </p:txBody>
      </p:sp>
    </p:spTree>
    <p:extLst>
      <p:ext uri="{BB962C8B-B14F-4D97-AF65-F5344CB8AC3E}">
        <p14:creationId xmlns:p14="http://schemas.microsoft.com/office/powerpoint/2010/main" val="341337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29BC657B-C625-8F6A-919A-971525662FF3}"/>
              </a:ext>
            </a:extLst>
          </p:cNvPr>
          <p:cNvGrpSpPr/>
          <p:nvPr/>
        </p:nvGrpSpPr>
        <p:grpSpPr>
          <a:xfrm>
            <a:off x="0" y="6926580"/>
            <a:ext cx="12192000" cy="137160"/>
            <a:chOff x="0" y="6926580"/>
            <a:chExt cx="12192000" cy="137160"/>
          </a:xfrm>
        </p:grpSpPr>
        <p:sp>
          <p:nvSpPr>
            <p:cNvPr id="9" name="btfpColumnGapBlocker312511">
              <a:extLst>
                <a:ext uri="{FF2B5EF4-FFF2-40B4-BE49-F238E27FC236}">
                  <a16:creationId xmlns:a16="http://schemas.microsoft.com/office/drawing/2014/main" id="{AA9C96F5-EBC4-DE66-40F4-89D4968B5809}"/>
                </a:ext>
              </a:extLst>
            </p:cNvPr>
            <p:cNvSpPr/>
            <p:nvPr/>
          </p:nvSpPr>
          <p:spPr>
            <a:xfrm>
              <a:off x="11760200" y="692658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tfpColumnGapBlocker907399">
              <a:extLst>
                <a:ext uri="{FF2B5EF4-FFF2-40B4-BE49-F238E27FC236}">
                  <a16:creationId xmlns:a16="http://schemas.microsoft.com/office/drawing/2014/main" id="{41139406-D240-EEF5-56EF-FC413F6C9FF9}"/>
                </a:ext>
              </a:extLst>
            </p:cNvPr>
            <p:cNvSpPr/>
            <p:nvPr/>
          </p:nvSpPr>
          <p:spPr>
            <a:xfrm>
              <a:off x="0" y="692658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btfpColumnIndicator770888">
              <a:extLst>
                <a:ext uri="{FF2B5EF4-FFF2-40B4-BE49-F238E27FC236}">
                  <a16:creationId xmlns:a16="http://schemas.microsoft.com/office/drawing/2014/main" id="{4BB6F197-1ABF-24C1-BB9B-57493E34706E}"/>
                </a:ext>
              </a:extLst>
            </p:cNvPr>
            <p:cNvCxnSpPr/>
            <p:nvPr/>
          </p:nvCxnSpPr>
          <p:spPr>
            <a:xfrm flipV="1">
              <a:off x="11760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182868">
              <a:extLst>
                <a:ext uri="{FF2B5EF4-FFF2-40B4-BE49-F238E27FC236}">
                  <a16:creationId xmlns:a16="http://schemas.microsoft.com/office/drawing/2014/main" id="{63DC1966-8B23-7859-1704-0DA9762A9657}"/>
                </a:ext>
              </a:extLst>
            </p:cNvPr>
            <p:cNvCxnSpPr/>
            <p:nvPr/>
          </p:nvCxnSpPr>
          <p:spPr>
            <a:xfrm flipV="1">
              <a:off x="4318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btfpColumnIndicatorGroup1">
            <a:extLst>
              <a:ext uri="{FF2B5EF4-FFF2-40B4-BE49-F238E27FC236}">
                <a16:creationId xmlns:a16="http://schemas.microsoft.com/office/drawing/2014/main" id="{499FA8FB-C116-33C8-59F4-0CB011F09F5F}"/>
              </a:ext>
            </a:extLst>
          </p:cNvPr>
          <p:cNvGrpSpPr/>
          <p:nvPr/>
        </p:nvGrpSpPr>
        <p:grpSpPr>
          <a:xfrm>
            <a:off x="0" y="-205740"/>
            <a:ext cx="12192000" cy="137160"/>
            <a:chOff x="0" y="-205740"/>
            <a:chExt cx="12192000" cy="137160"/>
          </a:xfrm>
        </p:grpSpPr>
        <p:sp>
          <p:nvSpPr>
            <p:cNvPr id="8" name="btfpColumnGapBlocker862126">
              <a:extLst>
                <a:ext uri="{FF2B5EF4-FFF2-40B4-BE49-F238E27FC236}">
                  <a16:creationId xmlns:a16="http://schemas.microsoft.com/office/drawing/2014/main" id="{61BD1285-F118-BEF4-3DA9-192764D4C601}"/>
                </a:ext>
              </a:extLst>
            </p:cNvPr>
            <p:cNvSpPr/>
            <p:nvPr/>
          </p:nvSpPr>
          <p:spPr>
            <a:xfrm>
              <a:off x="11760200" y="-20574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tfpColumnGapBlocker557374">
              <a:extLst>
                <a:ext uri="{FF2B5EF4-FFF2-40B4-BE49-F238E27FC236}">
                  <a16:creationId xmlns:a16="http://schemas.microsoft.com/office/drawing/2014/main" id="{07BCAEF1-B5AD-B8BF-CD7A-54C4D46FA56E}"/>
                </a:ext>
              </a:extLst>
            </p:cNvPr>
            <p:cNvSpPr/>
            <p:nvPr/>
          </p:nvSpPr>
          <p:spPr>
            <a:xfrm>
              <a:off x="0" y="-20574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btfpColumnIndicator253522">
              <a:extLst>
                <a:ext uri="{FF2B5EF4-FFF2-40B4-BE49-F238E27FC236}">
                  <a16:creationId xmlns:a16="http://schemas.microsoft.com/office/drawing/2014/main" id="{0BCDA06B-DFB5-CD7C-4D0C-4C956363EC32}"/>
                </a:ext>
              </a:extLst>
            </p:cNvPr>
            <p:cNvCxnSpPr/>
            <p:nvPr/>
          </p:nvCxnSpPr>
          <p:spPr>
            <a:xfrm flipV="1">
              <a:off x="11760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btfpColumnIndicator922367">
              <a:extLst>
                <a:ext uri="{FF2B5EF4-FFF2-40B4-BE49-F238E27FC236}">
                  <a16:creationId xmlns:a16="http://schemas.microsoft.com/office/drawing/2014/main" id="{7A59D7E7-6933-079E-BACE-1B00B431F3F2}"/>
                </a:ext>
              </a:extLst>
            </p:cNvPr>
            <p:cNvCxnSpPr/>
            <p:nvPr/>
          </p:nvCxnSpPr>
          <p:spPr>
            <a:xfrm flipV="1">
              <a:off x="4318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 name="Title 10">
            <a:extLst>
              <a:ext uri="{FF2B5EF4-FFF2-40B4-BE49-F238E27FC236}">
                <a16:creationId xmlns:a16="http://schemas.microsoft.com/office/drawing/2014/main" id="{66D4FEC2-324F-4617-938B-B0F2618FC6BC}"/>
              </a:ext>
            </a:extLst>
          </p:cNvPr>
          <p:cNvSpPr>
            <a:spLocks noGrp="1"/>
          </p:cNvSpPr>
          <p:nvPr>
            <p:ph type="title"/>
          </p:nvPr>
        </p:nvSpPr>
        <p:spPr/>
        <p:txBody>
          <a:bodyPr>
            <a:normAutofit/>
          </a:bodyPr>
          <a:lstStyle/>
          <a:p>
            <a:r>
              <a:rPr lang="en-AU" dirty="0"/>
              <a:t>About this Overview</a:t>
            </a:r>
            <a:endParaRPr lang="en-AU" sz="2800" dirty="0"/>
          </a:p>
        </p:txBody>
      </p:sp>
      <p:sp>
        <p:nvSpPr>
          <p:cNvPr id="14" name="Slide Number Placeholder 5">
            <a:extLst>
              <a:ext uri="{FF2B5EF4-FFF2-40B4-BE49-F238E27FC236}">
                <a16:creationId xmlns:a16="http://schemas.microsoft.com/office/drawing/2014/main" id="{A2568AF4-6985-484B-35EC-5C4E24DB4355}"/>
              </a:ext>
            </a:extLst>
          </p:cNvPr>
          <p:cNvSpPr>
            <a:spLocks noGrp="1"/>
          </p:cNvSpPr>
          <p:nvPr>
            <p:ph type="sldNum" sz="quarter" idx="12"/>
          </p:nvPr>
        </p:nvSpPr>
        <p:spPr>
          <a:xfrm>
            <a:off x="9011920" y="6492874"/>
            <a:ext cx="2743200" cy="365125"/>
          </a:xfrm>
        </p:spPr>
        <p:txBody>
          <a:bodyPr/>
          <a:lstStyle>
            <a:lvl1pPr>
              <a:defRPr sz="1050"/>
            </a:lvl1pPr>
          </a:lstStyle>
          <a:p>
            <a:fld id="{2A49D096-2BBB-4B8F-961B-47C834EA2E4A}" type="slidenum">
              <a:rPr lang="en-AU" smtClean="0"/>
              <a:pPr/>
              <a:t>2</a:t>
            </a:fld>
            <a:endParaRPr lang="en-AU"/>
          </a:p>
        </p:txBody>
      </p:sp>
      <p:sp>
        <p:nvSpPr>
          <p:cNvPr id="15" name="Footer Placeholder 4">
            <a:extLst>
              <a:ext uri="{FF2B5EF4-FFF2-40B4-BE49-F238E27FC236}">
                <a16:creationId xmlns:a16="http://schemas.microsoft.com/office/drawing/2014/main" id="{0007DCB8-5535-DFAD-0817-7FCAF0925458}"/>
              </a:ext>
            </a:extLst>
          </p:cNvPr>
          <p:cNvSpPr txBox="1">
            <a:spLocks/>
          </p:cNvSpPr>
          <p:nvPr/>
        </p:nvSpPr>
        <p:spPr>
          <a:xfrm>
            <a:off x="436880" y="649287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50" dirty="0"/>
              <a:t>© Australasian University Procurement Network </a:t>
            </a:r>
          </a:p>
        </p:txBody>
      </p:sp>
      <p:sp>
        <p:nvSpPr>
          <p:cNvPr id="16" name="Content Placeholder 2">
            <a:extLst>
              <a:ext uri="{FF2B5EF4-FFF2-40B4-BE49-F238E27FC236}">
                <a16:creationId xmlns:a16="http://schemas.microsoft.com/office/drawing/2014/main" id="{C00503B2-4A07-9D51-DFA3-3A8E8B142AAA}"/>
              </a:ext>
            </a:extLst>
          </p:cNvPr>
          <p:cNvSpPr>
            <a:spLocks noGrp="1"/>
          </p:cNvSpPr>
          <p:nvPr>
            <p:ph idx="1"/>
          </p:nvPr>
        </p:nvSpPr>
        <p:spPr>
          <a:xfrm>
            <a:off x="436563" y="1825625"/>
            <a:ext cx="11318875" cy="4351338"/>
          </a:xfrm>
        </p:spPr>
        <p:txBody>
          <a:bodyPr anchor="t"/>
          <a:lstStyle/>
          <a:p>
            <a:pPr marL="0" indent="0" algn="ctr">
              <a:buNone/>
            </a:pPr>
            <a:endParaRPr lang="en-AU" dirty="0"/>
          </a:p>
          <a:p>
            <a:pPr marL="0" indent="0" algn="ctr">
              <a:buNone/>
            </a:pPr>
            <a:r>
              <a:rPr lang="en-AU" dirty="0"/>
              <a:t>This pack provides an overview of the University Anti-slavery Program; its objectives, workstreams and activities delivered during calendar year 2023.</a:t>
            </a:r>
          </a:p>
          <a:p>
            <a:pPr marL="0" indent="0" algn="ctr">
              <a:buNone/>
            </a:pPr>
            <a:endParaRPr lang="en-AU" dirty="0"/>
          </a:p>
          <a:p>
            <a:pPr marL="0" indent="0" algn="ctr">
              <a:buNone/>
            </a:pPr>
            <a:r>
              <a:rPr lang="en-AU" dirty="0"/>
              <a:t>Please direct any questions you may have to the University Anti-slavery Program Manager.</a:t>
            </a:r>
            <a:br>
              <a:rPr lang="en-AU" dirty="0"/>
            </a:br>
            <a:br>
              <a:rPr lang="en-AU" dirty="0"/>
            </a:br>
            <a:r>
              <a:rPr lang="en-AU" dirty="0"/>
              <a:t>Holly Kissner</a:t>
            </a:r>
          </a:p>
          <a:p>
            <a:pPr marL="0" indent="0" algn="ctr">
              <a:buNone/>
            </a:pPr>
            <a:r>
              <a:rPr lang="en-AU" dirty="0"/>
              <a:t>hkissner@hes.edu.au</a:t>
            </a:r>
          </a:p>
        </p:txBody>
      </p:sp>
    </p:spTree>
    <p:custDataLst>
      <p:tags r:id="rId1"/>
    </p:custDataLst>
    <p:extLst>
      <p:ext uri="{BB962C8B-B14F-4D97-AF65-F5344CB8AC3E}">
        <p14:creationId xmlns:p14="http://schemas.microsoft.com/office/powerpoint/2010/main" val="83629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226A-5515-DA06-9E91-801589CBE082}"/>
              </a:ext>
            </a:extLst>
          </p:cNvPr>
          <p:cNvSpPr>
            <a:spLocks noGrp="1"/>
          </p:cNvSpPr>
          <p:nvPr>
            <p:ph type="title"/>
          </p:nvPr>
        </p:nvSpPr>
        <p:spPr/>
        <p:txBody>
          <a:bodyPr/>
          <a:lstStyle/>
          <a:p>
            <a:r>
              <a:rPr lang="en-AU" dirty="0"/>
              <a:t>Anti-slavery Program Membership</a:t>
            </a:r>
          </a:p>
        </p:txBody>
      </p:sp>
      <p:pic>
        <p:nvPicPr>
          <p:cNvPr id="5" name="Content Placeholder 4">
            <a:extLst>
              <a:ext uri="{FF2B5EF4-FFF2-40B4-BE49-F238E27FC236}">
                <a16:creationId xmlns:a16="http://schemas.microsoft.com/office/drawing/2014/main" id="{47CEF967-ABE6-4AF6-9DC4-98F2930CCF3A}"/>
              </a:ext>
            </a:extLst>
          </p:cNvPr>
          <p:cNvPicPr>
            <a:picLocks noGrp="1" noChangeAspect="1"/>
          </p:cNvPicPr>
          <p:nvPr>
            <p:ph idx="1"/>
          </p:nvPr>
        </p:nvPicPr>
        <p:blipFill>
          <a:blip r:embed="rId2"/>
          <a:stretch>
            <a:fillRect/>
          </a:stretch>
        </p:blipFill>
        <p:spPr>
          <a:xfrm>
            <a:off x="3600066" y="1690688"/>
            <a:ext cx="8464985" cy="3435527"/>
          </a:xfrm>
        </p:spPr>
      </p:pic>
      <p:sp>
        <p:nvSpPr>
          <p:cNvPr id="8" name="TextBox 7">
            <a:extLst>
              <a:ext uri="{FF2B5EF4-FFF2-40B4-BE49-F238E27FC236}">
                <a16:creationId xmlns:a16="http://schemas.microsoft.com/office/drawing/2014/main" id="{7E2A3B48-70E9-7D00-4868-C48156F0D8CD}"/>
              </a:ext>
            </a:extLst>
          </p:cNvPr>
          <p:cNvSpPr txBox="1"/>
          <p:nvPr/>
        </p:nvSpPr>
        <p:spPr>
          <a:xfrm>
            <a:off x="436880" y="1645131"/>
            <a:ext cx="2843653" cy="3693319"/>
          </a:xfrm>
          <a:prstGeom prst="rect">
            <a:avLst/>
          </a:prstGeom>
          <a:noFill/>
        </p:spPr>
        <p:txBody>
          <a:bodyPr wrap="square" rtlCol="0">
            <a:spAutoFit/>
          </a:bodyPr>
          <a:lstStyle/>
          <a:p>
            <a:pPr marL="0" indent="0">
              <a:buNone/>
            </a:pPr>
            <a:r>
              <a:rPr lang="en-AU" sz="1800" dirty="0">
                <a:solidFill>
                  <a:schemeClr val="tx2"/>
                </a:solidFill>
              </a:rPr>
              <a:t>The Australasian Universities Procurement Network (AUPN) currently has 38 Australian and 3 New </a:t>
            </a:r>
            <a:r>
              <a:rPr lang="en-AU" dirty="0">
                <a:solidFill>
                  <a:schemeClr val="tx2"/>
                </a:solidFill>
              </a:rPr>
              <a:t>Zealand </a:t>
            </a:r>
            <a:r>
              <a:rPr lang="en-AU" sz="1800" dirty="0">
                <a:solidFill>
                  <a:schemeClr val="tx2"/>
                </a:solidFill>
              </a:rPr>
              <a:t>member institutions working together to improve excellence in procurement practice and in the skills of procurement professionals in the higher education sector.</a:t>
            </a:r>
          </a:p>
        </p:txBody>
      </p:sp>
      <p:sp>
        <p:nvSpPr>
          <p:cNvPr id="9" name="TextBox 8">
            <a:extLst>
              <a:ext uri="{FF2B5EF4-FFF2-40B4-BE49-F238E27FC236}">
                <a16:creationId xmlns:a16="http://schemas.microsoft.com/office/drawing/2014/main" id="{76A22965-F405-9DC3-45AA-D0F766E79D13}"/>
              </a:ext>
            </a:extLst>
          </p:cNvPr>
          <p:cNvSpPr txBox="1"/>
          <p:nvPr/>
        </p:nvSpPr>
        <p:spPr>
          <a:xfrm>
            <a:off x="5333328" y="5603218"/>
            <a:ext cx="7496469" cy="369332"/>
          </a:xfrm>
          <a:prstGeom prst="rect">
            <a:avLst/>
          </a:prstGeom>
          <a:noFill/>
        </p:spPr>
        <p:txBody>
          <a:bodyPr wrap="square" rtlCol="0">
            <a:spAutoFit/>
          </a:bodyPr>
          <a:lstStyle/>
          <a:p>
            <a:r>
              <a:rPr lang="en-AU" dirty="0">
                <a:solidFill>
                  <a:schemeClr val="tx2"/>
                </a:solidFill>
              </a:rPr>
              <a:t>In 2023 we welcomed two new members, RMIT &amp; UniSuper.</a:t>
            </a:r>
          </a:p>
        </p:txBody>
      </p:sp>
    </p:spTree>
    <p:extLst>
      <p:ext uri="{BB962C8B-B14F-4D97-AF65-F5344CB8AC3E}">
        <p14:creationId xmlns:p14="http://schemas.microsoft.com/office/powerpoint/2010/main" val="106108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btfpColumnIndicatorGroup2">
            <a:extLst>
              <a:ext uri="{FF2B5EF4-FFF2-40B4-BE49-F238E27FC236}">
                <a16:creationId xmlns:a16="http://schemas.microsoft.com/office/drawing/2014/main" id="{0DEC2DB6-8F1F-5AB1-F3AF-F50BBD738D83}"/>
              </a:ext>
            </a:extLst>
          </p:cNvPr>
          <p:cNvGrpSpPr/>
          <p:nvPr/>
        </p:nvGrpSpPr>
        <p:grpSpPr>
          <a:xfrm>
            <a:off x="0" y="6926580"/>
            <a:ext cx="12192000" cy="137160"/>
            <a:chOff x="0" y="6926580"/>
            <a:chExt cx="12192000" cy="137160"/>
          </a:xfrm>
        </p:grpSpPr>
        <p:sp>
          <p:nvSpPr>
            <p:cNvPr id="13" name="btfpColumnGapBlocker853136">
              <a:extLst>
                <a:ext uri="{FF2B5EF4-FFF2-40B4-BE49-F238E27FC236}">
                  <a16:creationId xmlns:a16="http://schemas.microsoft.com/office/drawing/2014/main" id="{140BDB00-12BA-B4BA-B13E-1C486928CA89}"/>
                </a:ext>
              </a:extLst>
            </p:cNvPr>
            <p:cNvSpPr/>
            <p:nvPr/>
          </p:nvSpPr>
          <p:spPr>
            <a:xfrm>
              <a:off x="11760200" y="692658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tfpColumnGapBlocker308525">
              <a:extLst>
                <a:ext uri="{FF2B5EF4-FFF2-40B4-BE49-F238E27FC236}">
                  <a16:creationId xmlns:a16="http://schemas.microsoft.com/office/drawing/2014/main" id="{0CA52ACB-B8F6-E310-211C-B8214803B56B}"/>
                </a:ext>
              </a:extLst>
            </p:cNvPr>
            <p:cNvSpPr/>
            <p:nvPr/>
          </p:nvSpPr>
          <p:spPr>
            <a:xfrm>
              <a:off x="0" y="692658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btfpColumnIndicator509295">
              <a:extLst>
                <a:ext uri="{FF2B5EF4-FFF2-40B4-BE49-F238E27FC236}">
                  <a16:creationId xmlns:a16="http://schemas.microsoft.com/office/drawing/2014/main" id="{5B9E95F2-766E-4824-BA04-2AD8A0C87544}"/>
                </a:ext>
              </a:extLst>
            </p:cNvPr>
            <p:cNvCxnSpPr/>
            <p:nvPr/>
          </p:nvCxnSpPr>
          <p:spPr>
            <a:xfrm flipV="1">
              <a:off x="11760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126050">
              <a:extLst>
                <a:ext uri="{FF2B5EF4-FFF2-40B4-BE49-F238E27FC236}">
                  <a16:creationId xmlns:a16="http://schemas.microsoft.com/office/drawing/2014/main" id="{DF40DA8A-6389-DF7B-22CD-CB12E16386B1}"/>
                </a:ext>
              </a:extLst>
            </p:cNvPr>
            <p:cNvCxnSpPr/>
            <p:nvPr/>
          </p:nvCxnSpPr>
          <p:spPr>
            <a:xfrm flipV="1">
              <a:off x="4318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btfpColumnIndicatorGroup1">
            <a:extLst>
              <a:ext uri="{FF2B5EF4-FFF2-40B4-BE49-F238E27FC236}">
                <a16:creationId xmlns:a16="http://schemas.microsoft.com/office/drawing/2014/main" id="{83438A4F-59BB-7C4C-1D41-F52EF4F990DD}"/>
              </a:ext>
            </a:extLst>
          </p:cNvPr>
          <p:cNvGrpSpPr/>
          <p:nvPr/>
        </p:nvGrpSpPr>
        <p:grpSpPr>
          <a:xfrm>
            <a:off x="0" y="-205740"/>
            <a:ext cx="12192000" cy="137160"/>
            <a:chOff x="0" y="-205740"/>
            <a:chExt cx="12192000" cy="137160"/>
          </a:xfrm>
        </p:grpSpPr>
        <p:sp>
          <p:nvSpPr>
            <p:cNvPr id="12" name="btfpColumnGapBlocker223630">
              <a:extLst>
                <a:ext uri="{FF2B5EF4-FFF2-40B4-BE49-F238E27FC236}">
                  <a16:creationId xmlns:a16="http://schemas.microsoft.com/office/drawing/2014/main" id="{DD31DAD3-99C0-9EAA-7482-391C0D68C676}"/>
                </a:ext>
              </a:extLst>
            </p:cNvPr>
            <p:cNvSpPr/>
            <p:nvPr/>
          </p:nvSpPr>
          <p:spPr>
            <a:xfrm>
              <a:off x="11760200" y="-20574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tfpColumnGapBlocker199407">
              <a:extLst>
                <a:ext uri="{FF2B5EF4-FFF2-40B4-BE49-F238E27FC236}">
                  <a16:creationId xmlns:a16="http://schemas.microsoft.com/office/drawing/2014/main" id="{122B9FB5-BA6A-6E40-6468-1C807ECD0799}"/>
                </a:ext>
              </a:extLst>
            </p:cNvPr>
            <p:cNvSpPr/>
            <p:nvPr/>
          </p:nvSpPr>
          <p:spPr>
            <a:xfrm>
              <a:off x="0" y="-205740"/>
              <a:ext cx="431800" cy="137160"/>
            </a:xfrm>
            <a:prstGeom prst="rect">
              <a:avLst/>
            </a:prstGeom>
            <a:pattFill prst="ltUpDiag">
              <a:fgClr>
                <a:srgbClr val="BBCABA"/>
              </a:fgClr>
              <a:bgClr>
                <a:srgbClr val="FFFFFF"/>
              </a:bgClr>
            </a:patt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btfpColumnIndicator139736">
              <a:extLst>
                <a:ext uri="{FF2B5EF4-FFF2-40B4-BE49-F238E27FC236}">
                  <a16:creationId xmlns:a16="http://schemas.microsoft.com/office/drawing/2014/main" id="{5C103EFD-94BB-DDE8-88FD-5F1150393F3A}"/>
                </a:ext>
              </a:extLst>
            </p:cNvPr>
            <p:cNvCxnSpPr/>
            <p:nvPr/>
          </p:nvCxnSpPr>
          <p:spPr>
            <a:xfrm flipV="1">
              <a:off x="11760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btfpColumnIndicator745149">
              <a:extLst>
                <a:ext uri="{FF2B5EF4-FFF2-40B4-BE49-F238E27FC236}">
                  <a16:creationId xmlns:a16="http://schemas.microsoft.com/office/drawing/2014/main" id="{71C81CA9-32B0-4105-AFB4-98D9C86D92B8}"/>
                </a:ext>
              </a:extLst>
            </p:cNvPr>
            <p:cNvCxnSpPr/>
            <p:nvPr/>
          </p:nvCxnSpPr>
          <p:spPr>
            <a:xfrm flipV="1">
              <a:off x="4318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 name="Title 7">
            <a:extLst>
              <a:ext uri="{FF2B5EF4-FFF2-40B4-BE49-F238E27FC236}">
                <a16:creationId xmlns:a16="http://schemas.microsoft.com/office/drawing/2014/main" id="{0A4D8D14-1B89-4C40-9154-C5BD60F0ADC1}"/>
              </a:ext>
            </a:extLst>
          </p:cNvPr>
          <p:cNvSpPr>
            <a:spLocks noGrp="1"/>
          </p:cNvSpPr>
          <p:nvPr>
            <p:ph type="title"/>
          </p:nvPr>
        </p:nvSpPr>
        <p:spPr/>
        <p:txBody>
          <a:bodyPr/>
          <a:lstStyle/>
          <a:p>
            <a:r>
              <a:rPr lang="en-AU" dirty="0"/>
              <a:t>University Anti-Slavery Program</a:t>
            </a:r>
          </a:p>
        </p:txBody>
      </p:sp>
      <p:sp>
        <p:nvSpPr>
          <p:cNvPr id="6" name="Slide Number Placeholder 5">
            <a:extLst>
              <a:ext uri="{FF2B5EF4-FFF2-40B4-BE49-F238E27FC236}">
                <a16:creationId xmlns:a16="http://schemas.microsoft.com/office/drawing/2014/main" id="{89629B71-4241-45F3-84AD-A027AB43F577}"/>
              </a:ext>
            </a:extLst>
          </p:cNvPr>
          <p:cNvSpPr>
            <a:spLocks noGrp="1"/>
          </p:cNvSpPr>
          <p:nvPr>
            <p:ph type="sldNum" sz="quarter" idx="12"/>
          </p:nvPr>
        </p:nvSpPr>
        <p:spPr/>
        <p:txBody>
          <a:bodyPr/>
          <a:lstStyle/>
          <a:p>
            <a:fld id="{2A49D096-2BBB-4B8F-961B-47C834EA2E4A}" type="slidenum">
              <a:rPr lang="en-AU" smtClean="0"/>
              <a:pPr/>
              <a:t>4</a:t>
            </a:fld>
            <a:endParaRPr lang="en-AU" dirty="0"/>
          </a:p>
        </p:txBody>
      </p:sp>
      <p:sp>
        <p:nvSpPr>
          <p:cNvPr id="10" name="Text Placeholder 9">
            <a:extLst>
              <a:ext uri="{FF2B5EF4-FFF2-40B4-BE49-F238E27FC236}">
                <a16:creationId xmlns:a16="http://schemas.microsoft.com/office/drawing/2014/main" id="{9F7C0741-4D9E-4E2E-84F7-9432EE8B13DE}"/>
              </a:ext>
            </a:extLst>
          </p:cNvPr>
          <p:cNvSpPr>
            <a:spLocks noGrp="1"/>
          </p:cNvSpPr>
          <p:nvPr>
            <p:ph type="body" sz="quarter" idx="13"/>
          </p:nvPr>
        </p:nvSpPr>
        <p:spPr>
          <a:xfrm>
            <a:off x="436880" y="944640"/>
            <a:ext cx="8575358" cy="914400"/>
          </a:xfrm>
        </p:spPr>
        <p:txBody>
          <a:bodyPr/>
          <a:lstStyle/>
          <a:p>
            <a:r>
              <a:rPr lang="en-AU" dirty="0">
                <a:solidFill>
                  <a:schemeClr val="accent3">
                    <a:lumMod val="75000"/>
                  </a:schemeClr>
                </a:solidFill>
              </a:rPr>
              <a:t>Objectives &amp; Drivers</a:t>
            </a:r>
          </a:p>
        </p:txBody>
      </p:sp>
      <p:sp>
        <p:nvSpPr>
          <p:cNvPr id="17" name="Text Placeholder 15">
            <a:extLst>
              <a:ext uri="{FF2B5EF4-FFF2-40B4-BE49-F238E27FC236}">
                <a16:creationId xmlns:a16="http://schemas.microsoft.com/office/drawing/2014/main" id="{94DFFEC2-4014-BCCF-ACEA-E3D82D25D003}"/>
              </a:ext>
            </a:extLst>
          </p:cNvPr>
          <p:cNvSpPr>
            <a:spLocks noGrp="1"/>
          </p:cNvSpPr>
          <p:nvPr>
            <p:ph idx="1"/>
          </p:nvPr>
        </p:nvSpPr>
        <p:spPr>
          <a:xfrm>
            <a:off x="370314" y="1501333"/>
            <a:ext cx="11451371" cy="780616"/>
          </a:xfrm>
        </p:spPr>
        <p:txBody>
          <a:bodyPr>
            <a:noAutofit/>
          </a:bodyPr>
          <a:lstStyle/>
          <a:p>
            <a:pPr marL="0" indent="0">
              <a:buNone/>
            </a:pPr>
            <a:r>
              <a:rPr lang="en-US" sz="1800" dirty="0">
                <a:ea typeface="Calibri" panose="020F0502020204030204" pitchFamily="34" charset="0"/>
                <a:cs typeface="Calibri" panose="020F0502020204030204" pitchFamily="34" charset="0"/>
              </a:rPr>
              <a:t>To support members to improve supply chain human rights transparency, reduce individual university costs and resources, collaborate on risks and issues for greater impact, and contribute to reporting requirements</a:t>
            </a:r>
            <a:r>
              <a:rPr lang="en-US" sz="1800" dirty="0">
                <a:solidFill>
                  <a:schemeClr val="tx1"/>
                </a:solidFill>
                <a:ea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680DA6EB-D4D8-BD05-23DB-E1743471F10D}"/>
              </a:ext>
            </a:extLst>
          </p:cNvPr>
          <p:cNvSpPr txBox="1"/>
          <p:nvPr/>
        </p:nvSpPr>
        <p:spPr>
          <a:xfrm>
            <a:off x="511771" y="2287793"/>
            <a:ext cx="3371866" cy="369332"/>
          </a:xfrm>
          <a:prstGeom prst="rect">
            <a:avLst/>
          </a:prstGeom>
          <a:noFill/>
        </p:spPr>
        <p:txBody>
          <a:bodyPr wrap="square" rtlCol="0">
            <a:spAutoFit/>
          </a:bodyPr>
          <a:lstStyle/>
          <a:p>
            <a:r>
              <a:rPr lang="en-AU" b="1" u="sng" dirty="0">
                <a:solidFill>
                  <a:schemeClr val="tx2"/>
                </a:solidFill>
                <a:latin typeface="+mj-lt"/>
                <a:ea typeface="Calibri" panose="020F0502020204030204" pitchFamily="34" charset="0"/>
                <a:cs typeface="Calibri" panose="020F0502020204030204" pitchFamily="34" charset="0"/>
              </a:rPr>
              <a:t>Key Benefits</a:t>
            </a:r>
          </a:p>
        </p:txBody>
      </p:sp>
      <p:graphicFrame>
        <p:nvGraphicFramePr>
          <p:cNvPr id="19" name="Diagram 18">
            <a:extLst>
              <a:ext uri="{FF2B5EF4-FFF2-40B4-BE49-F238E27FC236}">
                <a16:creationId xmlns:a16="http://schemas.microsoft.com/office/drawing/2014/main" id="{68AADCED-7E26-0E65-45DB-751DB2B6B6A7}"/>
              </a:ext>
            </a:extLst>
          </p:cNvPr>
          <p:cNvGraphicFramePr/>
          <p:nvPr>
            <p:extLst>
              <p:ext uri="{D42A27DB-BD31-4B8C-83A1-F6EECF244321}">
                <p14:modId xmlns:p14="http://schemas.microsoft.com/office/powerpoint/2010/main" val="3030500102"/>
              </p:ext>
            </p:extLst>
          </p:nvPr>
        </p:nvGraphicFramePr>
        <p:xfrm>
          <a:off x="577971" y="2838642"/>
          <a:ext cx="11007304" cy="3585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55C427F2-32B7-73A3-418F-D52B69AE5647}"/>
              </a:ext>
            </a:extLst>
          </p:cNvPr>
          <p:cNvSpPr txBox="1"/>
          <p:nvPr/>
        </p:nvSpPr>
        <p:spPr>
          <a:xfrm>
            <a:off x="3683479" y="4983487"/>
            <a:ext cx="7930550" cy="715581"/>
          </a:xfrm>
          <a:prstGeom prst="rect">
            <a:avLst/>
          </a:prstGeom>
          <a:noFill/>
        </p:spPr>
        <p:txBody>
          <a:bodyPr wrap="square" rtlCol="0" anchor="ctr">
            <a:spAutoFit/>
          </a:bodyPr>
          <a:lstStyle/>
          <a:p>
            <a:pPr defTabSz="666750">
              <a:lnSpc>
                <a:spcPct val="90000"/>
              </a:lnSpc>
              <a:spcBef>
                <a:spcPct val="0"/>
              </a:spcBef>
              <a:spcAft>
                <a:spcPct val="35000"/>
              </a:spcAft>
            </a:pPr>
            <a:r>
              <a:rPr lang="en-AU" sz="1500" dirty="0">
                <a:solidFill>
                  <a:srgbClr val="4D4F53"/>
                </a:solidFill>
                <a:latin typeface="Arial" panose="020B0604020202020204"/>
                <a:ea typeface="Calibri" panose="020F0502020204030204" pitchFamily="34" charset="0"/>
                <a:cs typeface="Calibri" panose="020F0502020204030204" pitchFamily="34" charset="0"/>
              </a:rPr>
              <a:t>By accessing our academics across Australian and international universities and engaging with civil society organisations to build capacity and stay abreast of the latest trends and emerging issues to be industry leaders.</a:t>
            </a:r>
          </a:p>
        </p:txBody>
      </p:sp>
    </p:spTree>
    <p:custDataLst>
      <p:tags r:id="rId1"/>
    </p:custDataLst>
    <p:extLst>
      <p:ext uri="{BB962C8B-B14F-4D97-AF65-F5344CB8AC3E}">
        <p14:creationId xmlns:p14="http://schemas.microsoft.com/office/powerpoint/2010/main" val="20184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16CC49D-90D8-4E41-A755-C00BF64B37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7" imgH="288" progId="TCLayout.ActiveDocument.1">
                  <p:embed/>
                </p:oleObj>
              </mc:Choice>
              <mc:Fallback>
                <p:oleObj name="think-cell Slide" r:id="rId3" imgW="287" imgH="288" progId="TCLayout.ActiveDocument.1">
                  <p:embed/>
                  <p:pic>
                    <p:nvPicPr>
                      <p:cNvPr id="5" name="Object 4" hidden="1">
                        <a:extLst>
                          <a:ext uri="{FF2B5EF4-FFF2-40B4-BE49-F238E27FC236}">
                            <a16:creationId xmlns:a16="http://schemas.microsoft.com/office/drawing/2014/main" id="{916CC49D-90D8-4E41-A755-C00BF64B37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A6F62E-6E10-4DC8-9365-8DE6B53FC582}"/>
              </a:ext>
            </a:extLst>
          </p:cNvPr>
          <p:cNvSpPr>
            <a:spLocks noGrp="1"/>
          </p:cNvSpPr>
          <p:nvPr>
            <p:ph type="title"/>
          </p:nvPr>
        </p:nvSpPr>
        <p:spPr>
          <a:xfrm>
            <a:off x="436881" y="365125"/>
            <a:ext cx="8440420" cy="1325563"/>
          </a:xfrm>
        </p:spPr>
        <p:txBody>
          <a:bodyPr vert="horz">
            <a:normAutofit/>
          </a:bodyPr>
          <a:lstStyle/>
          <a:p>
            <a:r>
              <a:rPr lang="en-AU" dirty="0"/>
              <a:t>University Anti-slavery Working Group</a:t>
            </a:r>
          </a:p>
        </p:txBody>
      </p:sp>
      <p:graphicFrame>
        <p:nvGraphicFramePr>
          <p:cNvPr id="7" name="Content Placeholder 8">
            <a:extLst>
              <a:ext uri="{FF2B5EF4-FFF2-40B4-BE49-F238E27FC236}">
                <a16:creationId xmlns:a16="http://schemas.microsoft.com/office/drawing/2014/main" id="{112A4709-216C-4096-9CFD-4A5FDBD876AF}"/>
              </a:ext>
            </a:extLst>
          </p:cNvPr>
          <p:cNvGraphicFramePr>
            <a:graphicFrameLocks/>
          </p:cNvGraphicFramePr>
          <p:nvPr>
            <p:extLst>
              <p:ext uri="{D42A27DB-BD31-4B8C-83A1-F6EECF244321}">
                <p14:modId xmlns:p14="http://schemas.microsoft.com/office/powerpoint/2010/main" val="3156499568"/>
              </p:ext>
            </p:extLst>
          </p:nvPr>
        </p:nvGraphicFramePr>
        <p:xfrm>
          <a:off x="616314" y="1491268"/>
          <a:ext cx="9961722" cy="4552353"/>
        </p:xfrm>
        <a:graphic>
          <a:graphicData uri="http://schemas.openxmlformats.org/drawingml/2006/table">
            <a:tbl>
              <a:tblPr firstRow="1" firstCol="1" bandRow="1">
                <a:tableStyleId>{0660B408-B3CF-4A94-85FC-2B1E0A45F4A2}</a:tableStyleId>
              </a:tblPr>
              <a:tblGrid>
                <a:gridCol w="2650451">
                  <a:extLst>
                    <a:ext uri="{9D8B030D-6E8A-4147-A177-3AD203B41FA5}">
                      <a16:colId xmlns:a16="http://schemas.microsoft.com/office/drawing/2014/main" val="3160055326"/>
                    </a:ext>
                  </a:extLst>
                </a:gridCol>
                <a:gridCol w="3056805">
                  <a:extLst>
                    <a:ext uri="{9D8B030D-6E8A-4147-A177-3AD203B41FA5}">
                      <a16:colId xmlns:a16="http://schemas.microsoft.com/office/drawing/2014/main" val="953921684"/>
                    </a:ext>
                  </a:extLst>
                </a:gridCol>
                <a:gridCol w="4254466">
                  <a:extLst>
                    <a:ext uri="{9D8B030D-6E8A-4147-A177-3AD203B41FA5}">
                      <a16:colId xmlns:a16="http://schemas.microsoft.com/office/drawing/2014/main" val="1055344274"/>
                    </a:ext>
                  </a:extLst>
                </a:gridCol>
              </a:tblGrid>
              <a:tr h="350181">
                <a:tc>
                  <a:txBody>
                    <a:bodyPr/>
                    <a:lstStyle/>
                    <a:p>
                      <a:pPr marL="0" marR="0">
                        <a:spcBef>
                          <a:spcPts val="0"/>
                        </a:spcBef>
                        <a:spcAft>
                          <a:spcPts val="0"/>
                        </a:spcAft>
                      </a:pPr>
                      <a:r>
                        <a:rPr lang="en-US" sz="1100" dirty="0">
                          <a:effectLst/>
                        </a:rPr>
                        <a:t>Members throughout 2023</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dirty="0">
                          <a:effectLst/>
                        </a:rPr>
                        <a:t>Institute</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AU" sz="1100" dirty="0">
                          <a:effectLst/>
                          <a:latin typeface="+mj-lt"/>
                          <a:ea typeface="Calibri" panose="020F0502020204030204" pitchFamily="34" charset="0"/>
                        </a:rPr>
                        <a:t>Modern Slavery Working Group Role</a:t>
                      </a:r>
                      <a:endParaRPr lang="en-US" sz="11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919177128"/>
                  </a:ext>
                </a:extLst>
              </a:tr>
              <a:tr h="350181">
                <a:tc>
                  <a:txBody>
                    <a:bodyPr/>
                    <a:lstStyle/>
                    <a:p>
                      <a:pPr marL="0" marR="0">
                        <a:spcBef>
                          <a:spcPts val="0"/>
                        </a:spcBef>
                        <a:spcAft>
                          <a:spcPts val="0"/>
                        </a:spcAft>
                      </a:pPr>
                      <a:r>
                        <a:rPr lang="en-US" sz="1100" dirty="0">
                          <a:effectLst/>
                          <a:latin typeface="+mj-lt"/>
                        </a:rPr>
                        <a:t>Rhiannon Jones</a:t>
                      </a:r>
                      <a:endParaRPr lang="en-US" sz="11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dirty="0">
                          <a:effectLst/>
                          <a:latin typeface="+mj-lt"/>
                        </a:rPr>
                        <a:t>Swinburne University of Technology </a:t>
                      </a:r>
                      <a:endParaRPr lang="en-US" sz="1100" dirty="0">
                        <a:effectLst/>
                        <a:latin typeface="+mj-lt"/>
                        <a:ea typeface="Calibri" panose="020F050202020403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effectLst/>
                          <a:latin typeface="+mj-lt"/>
                          <a:ea typeface="Calibri" panose="020F0502020204030204" pitchFamily="34" charset="0"/>
                        </a:rPr>
                        <a:t>Chair</a:t>
                      </a:r>
                      <a:endParaRPr lang="en-US" sz="11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242356984"/>
                  </a:ext>
                </a:extLst>
              </a:tr>
              <a:tr h="350181">
                <a:tc>
                  <a:txBody>
                    <a:bodyPr/>
                    <a:lstStyle/>
                    <a:p>
                      <a:pPr marL="0" marR="0">
                        <a:spcBef>
                          <a:spcPts val="0"/>
                        </a:spcBef>
                        <a:spcAft>
                          <a:spcPts val="0"/>
                        </a:spcAft>
                      </a:pPr>
                      <a:r>
                        <a:rPr lang="en-US" sz="1100" dirty="0">
                          <a:effectLst/>
                          <a:latin typeface="+mj-lt"/>
                        </a:rPr>
                        <a:t>Holly Kissner</a:t>
                      </a:r>
                      <a:endParaRPr lang="en-US" sz="11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dirty="0">
                          <a:effectLst/>
                          <a:latin typeface="+mj-lt"/>
                        </a:rPr>
                        <a:t>High Education Services</a:t>
                      </a:r>
                      <a:endParaRPr lang="en-US" sz="11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AU" sz="1100" dirty="0">
                          <a:effectLst/>
                          <a:latin typeface="+mj-lt"/>
                          <a:ea typeface="Calibri" panose="020F0502020204030204" pitchFamily="34" charset="0"/>
                        </a:rPr>
                        <a:t>Program Manager and Lead for FRDM and Third-Party Support Programs</a:t>
                      </a:r>
                      <a:endParaRPr lang="en-US" sz="11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853936837"/>
                  </a:ext>
                </a:extLst>
              </a:tr>
              <a:tr h="350181">
                <a:tc>
                  <a:txBody>
                    <a:bodyPr/>
                    <a:lstStyle/>
                    <a:p>
                      <a:pPr marL="0" marR="0">
                        <a:spcBef>
                          <a:spcPts val="0"/>
                        </a:spcBef>
                        <a:spcAft>
                          <a:spcPts val="0"/>
                        </a:spcAft>
                      </a:pPr>
                      <a:r>
                        <a:rPr lang="en-US" sz="1100" dirty="0">
                          <a:effectLst/>
                          <a:latin typeface="+mj-lt"/>
                          <a:ea typeface="Calibri" panose="020F0502020204030204" pitchFamily="34" charset="0"/>
                        </a:rPr>
                        <a:t>Daria Toschi</a:t>
                      </a:r>
                    </a:p>
                  </a:txBody>
                  <a:tcPr marL="68580" marR="68580" marT="0" marB="0" anchor="ctr"/>
                </a:tc>
                <a:tc>
                  <a:txBody>
                    <a:bodyPr/>
                    <a:lstStyle/>
                    <a:p>
                      <a:pPr marL="0" marR="0">
                        <a:spcBef>
                          <a:spcPts val="0"/>
                        </a:spcBef>
                        <a:spcAft>
                          <a:spcPts val="0"/>
                        </a:spcAft>
                      </a:pPr>
                      <a:r>
                        <a:rPr lang="en-US" sz="1100" dirty="0">
                          <a:effectLst/>
                          <a:latin typeface="+mj-lt"/>
                          <a:ea typeface="Calibri" panose="020F0502020204030204" pitchFamily="34" charset="0"/>
                        </a:rPr>
                        <a:t>Griffith University</a:t>
                      </a:r>
                    </a:p>
                  </a:txBody>
                  <a:tcPr marL="68580" marR="68580" marT="0" marB="0" anchor="ctr"/>
                </a:tc>
                <a:tc>
                  <a:txBody>
                    <a:bodyPr/>
                    <a:lstStyle/>
                    <a:p>
                      <a:pPr marL="0" marR="0">
                        <a:spcBef>
                          <a:spcPts val="0"/>
                        </a:spcBef>
                        <a:spcAft>
                          <a:spcPts val="0"/>
                        </a:spcAft>
                      </a:pPr>
                      <a:r>
                        <a:rPr lang="en-US" sz="1100" dirty="0">
                          <a:effectLst/>
                          <a:latin typeface="+mj-lt"/>
                          <a:ea typeface="Calibri" panose="020F0502020204030204" pitchFamily="34" charset="0"/>
                        </a:rPr>
                        <a:t>Sector Risk Identification and Remediation Lead</a:t>
                      </a:r>
                    </a:p>
                  </a:txBody>
                  <a:tcPr marL="68580" marR="68580" marT="0" marB="0" anchor="ctr"/>
                </a:tc>
                <a:extLst>
                  <a:ext uri="{0D108BD9-81ED-4DB2-BD59-A6C34878D82A}">
                    <a16:rowId xmlns:a16="http://schemas.microsoft.com/office/drawing/2014/main" val="1137413863"/>
                  </a:ext>
                </a:extLst>
              </a:tr>
              <a:tr h="350181">
                <a:tc>
                  <a:txBody>
                    <a:bodyPr/>
                    <a:lstStyle/>
                    <a:p>
                      <a:pPr marL="0" marR="0">
                        <a:spcBef>
                          <a:spcPts val="0"/>
                        </a:spcBef>
                        <a:spcAft>
                          <a:spcPts val="0"/>
                        </a:spcAft>
                      </a:pPr>
                      <a:r>
                        <a:rPr lang="en-US" sz="1100" dirty="0">
                          <a:effectLst/>
                          <a:latin typeface="+mj-lt"/>
                        </a:rPr>
                        <a:t>David Paterson</a:t>
                      </a:r>
                      <a:endParaRPr lang="en-US" sz="11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a:effectLst/>
                          <a:latin typeface="+mj-lt"/>
                        </a:rPr>
                        <a:t>Flinders University</a:t>
                      </a:r>
                      <a:endParaRPr lang="en-US" sz="110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AU" sz="1100" dirty="0">
                          <a:effectLst/>
                          <a:latin typeface="+mj-lt"/>
                          <a:ea typeface="Calibri" panose="020F0502020204030204" pitchFamily="34" charset="0"/>
                        </a:rPr>
                        <a:t>Capability Uplift Lead</a:t>
                      </a:r>
                      <a:endParaRPr lang="en-US" sz="11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3968456841"/>
                  </a:ext>
                </a:extLst>
              </a:tr>
              <a:tr h="350181">
                <a:tc>
                  <a:txBody>
                    <a:bodyPr/>
                    <a:lstStyle/>
                    <a:p>
                      <a:pPr marL="0" marR="0">
                        <a:spcBef>
                          <a:spcPts val="0"/>
                        </a:spcBef>
                        <a:spcAft>
                          <a:spcPts val="0"/>
                        </a:spcAft>
                      </a:pPr>
                      <a:r>
                        <a:rPr lang="en-US" sz="1100" dirty="0">
                          <a:effectLst/>
                          <a:latin typeface="+mj-lt"/>
                        </a:rPr>
                        <a:t>Daren Murphy</a:t>
                      </a:r>
                      <a:endParaRPr lang="en-US" sz="11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dirty="0">
                          <a:effectLst/>
                          <a:latin typeface="+mj-lt"/>
                        </a:rPr>
                        <a:t>University of South Australia</a:t>
                      </a:r>
                      <a:endParaRPr lang="en-US" sz="11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AU" sz="1100" dirty="0">
                          <a:effectLst/>
                          <a:latin typeface="+mj-lt"/>
                          <a:ea typeface="Calibri" panose="020F0502020204030204" pitchFamily="34" charset="0"/>
                        </a:rPr>
                        <a:t>Engagement Co-lead</a:t>
                      </a:r>
                    </a:p>
                  </a:txBody>
                  <a:tcPr marL="68580" marR="68580" marT="0" marB="0" anchor="ctr"/>
                </a:tc>
                <a:extLst>
                  <a:ext uri="{0D108BD9-81ED-4DB2-BD59-A6C34878D82A}">
                    <a16:rowId xmlns:a16="http://schemas.microsoft.com/office/drawing/2014/main" val="4179995088"/>
                  </a:ext>
                </a:extLst>
              </a:tr>
              <a:tr h="350181">
                <a:tc>
                  <a:txBody>
                    <a:bodyPr/>
                    <a:lstStyle/>
                    <a:p>
                      <a:pPr marL="0" marR="0">
                        <a:spcBef>
                          <a:spcPts val="0"/>
                        </a:spcBef>
                        <a:spcAft>
                          <a:spcPts val="0"/>
                        </a:spcAft>
                      </a:pPr>
                      <a:r>
                        <a:rPr lang="en-US" sz="1100" dirty="0">
                          <a:effectLst/>
                          <a:latin typeface="+mj-lt"/>
                        </a:rPr>
                        <a:t>Susan-</a:t>
                      </a:r>
                      <a:r>
                        <a:rPr lang="en-US" sz="1100" dirty="0" err="1">
                          <a:effectLst/>
                          <a:latin typeface="+mj-lt"/>
                        </a:rPr>
                        <a:t>LaVelle</a:t>
                      </a:r>
                      <a:r>
                        <a:rPr lang="en-US" sz="1100" dirty="0">
                          <a:effectLst/>
                          <a:latin typeface="+mj-lt"/>
                        </a:rPr>
                        <a:t> Butler</a:t>
                      </a:r>
                      <a:endParaRPr lang="en-US" sz="11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US" sz="1100" dirty="0">
                          <a:effectLst/>
                          <a:latin typeface="+mj-lt"/>
                        </a:rPr>
                        <a:t>Australian National University</a:t>
                      </a:r>
                      <a:endParaRPr lang="en-US" sz="1100" dirty="0">
                        <a:effectLst/>
                        <a:latin typeface="+mj-lt"/>
                        <a:ea typeface="Calibri" panose="020F0502020204030204" pitchFamily="34" charset="0"/>
                      </a:endParaRPr>
                    </a:p>
                  </a:txBody>
                  <a:tcPr marL="68580" marR="68580" marT="0" marB="0" anchor="ctr"/>
                </a:tc>
                <a:tc>
                  <a:txBody>
                    <a:bodyPr/>
                    <a:lstStyle/>
                    <a:p>
                      <a:pPr marL="0" marR="0">
                        <a:spcBef>
                          <a:spcPts val="0"/>
                        </a:spcBef>
                        <a:spcAft>
                          <a:spcPts val="0"/>
                        </a:spcAft>
                      </a:pPr>
                      <a:r>
                        <a:rPr lang="en-AU" sz="1100" kern="1200" dirty="0">
                          <a:solidFill>
                            <a:schemeClr val="dk1"/>
                          </a:solidFill>
                          <a:effectLst/>
                          <a:latin typeface="+mj-lt"/>
                          <a:ea typeface="Calibri" panose="020F0502020204030204" pitchFamily="34" charset="0"/>
                          <a:cs typeface="+mn-cs"/>
                        </a:rPr>
                        <a:t>Tender &amp; Alert Process Co-lead</a:t>
                      </a:r>
                      <a:endParaRPr lang="en-US" sz="1100" dirty="0">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75156633"/>
                  </a:ext>
                </a:extLst>
              </a:tr>
              <a:tr h="350181">
                <a:tc>
                  <a:txBody>
                    <a:bodyPr/>
                    <a:lstStyle/>
                    <a:p>
                      <a:pPr marL="0" marR="0">
                        <a:spcBef>
                          <a:spcPts val="0"/>
                        </a:spcBef>
                        <a:spcAft>
                          <a:spcPts val="0"/>
                        </a:spcAft>
                      </a:pPr>
                      <a:r>
                        <a:rPr lang="en-US" sz="1100" dirty="0">
                          <a:effectLst/>
                          <a:latin typeface="+mj-lt"/>
                          <a:ea typeface="Calibri" panose="020F0502020204030204" pitchFamily="34" charset="0"/>
                        </a:rPr>
                        <a:t>Megha Samtani</a:t>
                      </a:r>
                    </a:p>
                  </a:txBody>
                  <a:tcPr marL="68580" marR="68580" marT="0" marB="0" anchor="ctr"/>
                </a:tc>
                <a:tc>
                  <a:txBody>
                    <a:bodyPr/>
                    <a:lstStyle/>
                    <a:p>
                      <a:pPr marL="0" marR="0">
                        <a:spcBef>
                          <a:spcPts val="0"/>
                        </a:spcBef>
                        <a:spcAft>
                          <a:spcPts val="0"/>
                        </a:spcAft>
                      </a:pPr>
                      <a:r>
                        <a:rPr lang="en-US" sz="1100" dirty="0">
                          <a:effectLst/>
                          <a:latin typeface="+mj-lt"/>
                          <a:ea typeface="Calibri" panose="020F0502020204030204" pitchFamily="34" charset="0"/>
                        </a:rPr>
                        <a:t>University of Queensland</a:t>
                      </a:r>
                    </a:p>
                  </a:txBody>
                  <a:tcPr marL="68580" marR="68580" marT="0" marB="0" anchor="ctr"/>
                </a:tc>
                <a:tc>
                  <a:txBody>
                    <a:bodyPr/>
                    <a:lstStyle/>
                    <a:p>
                      <a:pPr marL="0" marR="0">
                        <a:spcBef>
                          <a:spcPts val="0"/>
                        </a:spcBef>
                        <a:spcAft>
                          <a:spcPts val="0"/>
                        </a:spcAft>
                      </a:pPr>
                      <a:r>
                        <a:rPr lang="en-AU" sz="1100" kern="1200" dirty="0">
                          <a:solidFill>
                            <a:schemeClr val="dk1"/>
                          </a:solidFill>
                          <a:effectLst/>
                          <a:latin typeface="+mn-lt"/>
                          <a:ea typeface="Calibri" panose="020F0502020204030204" pitchFamily="34" charset="0"/>
                          <a:cs typeface="+mn-cs"/>
                        </a:rPr>
                        <a:t>Tender &amp; Alert Process Co-lead</a:t>
                      </a:r>
                      <a:endParaRPr lang="en-US" sz="1100" kern="1200" dirty="0">
                        <a:solidFill>
                          <a:schemeClr val="dk1"/>
                        </a:solidFill>
                        <a:effectLst/>
                        <a:latin typeface="+mn-lt"/>
                        <a:ea typeface="Calibri" panose="020F0502020204030204" pitchFamily="34" charset="0"/>
                        <a:cs typeface="+mn-cs"/>
                      </a:endParaRPr>
                    </a:p>
                  </a:txBody>
                  <a:tcPr marL="68580" marR="68580" marT="0" marB="0" anchor="ctr"/>
                </a:tc>
                <a:extLst>
                  <a:ext uri="{0D108BD9-81ED-4DB2-BD59-A6C34878D82A}">
                    <a16:rowId xmlns:a16="http://schemas.microsoft.com/office/drawing/2014/main" val="2236799491"/>
                  </a:ext>
                </a:extLst>
              </a:tr>
              <a:tr h="350181">
                <a:tc>
                  <a:txBody>
                    <a:bodyPr/>
                    <a:lstStyle/>
                    <a:p>
                      <a:pPr marL="0" lvl="0">
                        <a:spcBef>
                          <a:spcPts val="0"/>
                        </a:spcBef>
                        <a:spcAft>
                          <a:spcPts val="0"/>
                        </a:spcAft>
                        <a:buNone/>
                      </a:pPr>
                      <a:r>
                        <a:rPr lang="en-US" sz="1100" b="1" i="0" u="none" strike="noStrike" noProof="0" dirty="0">
                          <a:effectLst/>
                          <a:latin typeface="Arial"/>
                        </a:rPr>
                        <a:t>Lauren Beare</a:t>
                      </a:r>
                      <a:endParaRPr lang="en-US" dirty="0"/>
                    </a:p>
                  </a:txBody>
                  <a:tcPr marL="68580" marR="68580" marT="0" marB="0" anchor="ctr"/>
                </a:tc>
                <a:tc>
                  <a:txBody>
                    <a:bodyPr/>
                    <a:lstStyle/>
                    <a:p>
                      <a:pPr marL="0" lvl="0">
                        <a:spcBef>
                          <a:spcPts val="0"/>
                        </a:spcBef>
                        <a:spcAft>
                          <a:spcPts val="0"/>
                        </a:spcAft>
                        <a:buNone/>
                      </a:pPr>
                      <a:r>
                        <a:rPr lang="en-US" sz="1100" b="0" i="0" u="none" strike="noStrike" noProof="0" dirty="0">
                          <a:effectLst/>
                          <a:latin typeface="Arial"/>
                        </a:rPr>
                        <a:t>The University of Adelaide</a:t>
                      </a:r>
                      <a:endParaRPr lang="en-US" dirty="0"/>
                    </a:p>
                  </a:txBody>
                  <a:tcPr marL="68580" marR="68580" marT="0" marB="0" anchor="ctr"/>
                </a:tc>
                <a:tc>
                  <a:txBody>
                    <a:bodyPr/>
                    <a:lstStyle/>
                    <a:p>
                      <a:pPr marL="0" lvl="0">
                        <a:spcBef>
                          <a:spcPts val="0"/>
                        </a:spcBef>
                        <a:spcAft>
                          <a:spcPts val="0"/>
                        </a:spcAft>
                        <a:buNone/>
                      </a:pPr>
                      <a:r>
                        <a:rPr lang="en-US" sz="1100" dirty="0">
                          <a:effectLst/>
                          <a:latin typeface="+mj-lt"/>
                          <a:ea typeface="Calibri" panose="020F0502020204030204" pitchFamily="34" charset="0"/>
                        </a:rPr>
                        <a:t>Data Quality Lead</a:t>
                      </a:r>
                    </a:p>
                  </a:txBody>
                  <a:tcPr marL="68580" marR="68580" marT="0" marB="0" anchor="ctr"/>
                </a:tc>
                <a:extLst>
                  <a:ext uri="{0D108BD9-81ED-4DB2-BD59-A6C34878D82A}">
                    <a16:rowId xmlns:a16="http://schemas.microsoft.com/office/drawing/2014/main" val="1225200772"/>
                  </a:ext>
                </a:extLst>
              </a:tr>
              <a:tr h="350181">
                <a:tc>
                  <a:txBody>
                    <a:bodyPr/>
                    <a:lstStyle/>
                    <a:p>
                      <a:pPr marL="0" lvl="0">
                        <a:spcBef>
                          <a:spcPts val="0"/>
                        </a:spcBef>
                        <a:spcAft>
                          <a:spcPts val="0"/>
                        </a:spcAft>
                        <a:buNone/>
                      </a:pPr>
                      <a:r>
                        <a:rPr lang="en-US" sz="1100" dirty="0"/>
                        <a:t>Christine Denoon</a:t>
                      </a:r>
                    </a:p>
                  </a:txBody>
                  <a:tcPr marL="68580" marR="68580" marT="0" marB="0" anchor="ctr"/>
                </a:tc>
                <a:tc>
                  <a:txBody>
                    <a:bodyPr/>
                    <a:lstStyle/>
                    <a:p>
                      <a:pPr marL="0" lvl="0">
                        <a:spcBef>
                          <a:spcPts val="0"/>
                        </a:spcBef>
                        <a:spcAft>
                          <a:spcPts val="0"/>
                        </a:spcAft>
                        <a:buNone/>
                      </a:pPr>
                      <a:r>
                        <a:rPr lang="en-US" sz="1100" dirty="0"/>
                        <a:t>University of Canberra</a:t>
                      </a:r>
                    </a:p>
                  </a:txBody>
                  <a:tcPr marL="68580" marR="68580" marT="0" marB="0" anchor="ctr"/>
                </a:tc>
                <a:tc>
                  <a:txBody>
                    <a:bodyPr/>
                    <a:lstStyle/>
                    <a:p>
                      <a:pPr marL="0" lvl="0">
                        <a:spcBef>
                          <a:spcPts val="0"/>
                        </a:spcBef>
                        <a:spcAft>
                          <a:spcPts val="0"/>
                        </a:spcAft>
                        <a:buNone/>
                      </a:pPr>
                      <a:r>
                        <a:rPr lang="en-US" sz="1100" dirty="0">
                          <a:effectLst/>
                          <a:latin typeface="+mj-lt"/>
                          <a:ea typeface="Calibri" panose="020F0502020204030204" pitchFamily="34" charset="0"/>
                        </a:rPr>
                        <a:t>Engagement Co-lead</a:t>
                      </a:r>
                    </a:p>
                  </a:txBody>
                  <a:tcPr marL="68580" marR="68580" marT="0" marB="0" anchor="ctr"/>
                </a:tc>
                <a:extLst>
                  <a:ext uri="{0D108BD9-81ED-4DB2-BD59-A6C34878D82A}">
                    <a16:rowId xmlns:a16="http://schemas.microsoft.com/office/drawing/2014/main" val="3891395504"/>
                  </a:ext>
                </a:extLst>
              </a:tr>
              <a:tr h="350181">
                <a:tc>
                  <a:txBody>
                    <a:bodyPr/>
                    <a:lstStyle/>
                    <a:p>
                      <a:pPr marL="0" lvl="0">
                        <a:spcBef>
                          <a:spcPts val="0"/>
                        </a:spcBef>
                        <a:spcAft>
                          <a:spcPts val="0"/>
                        </a:spcAft>
                        <a:buNone/>
                      </a:pPr>
                      <a:r>
                        <a:rPr lang="en-US" sz="1100" dirty="0"/>
                        <a:t>Caty Harrall / Erin Elmes</a:t>
                      </a:r>
                    </a:p>
                  </a:txBody>
                  <a:tcPr marL="68580" marR="68580" marT="0" marB="0" anchor="ctr"/>
                </a:tc>
                <a:tc>
                  <a:txBody>
                    <a:bodyPr/>
                    <a:lstStyle/>
                    <a:p>
                      <a:pPr marL="0" lvl="0">
                        <a:spcBef>
                          <a:spcPts val="0"/>
                        </a:spcBef>
                        <a:spcAft>
                          <a:spcPts val="0"/>
                        </a:spcAft>
                        <a:buNone/>
                      </a:pPr>
                      <a:r>
                        <a:rPr lang="en-US" sz="1100" dirty="0"/>
                        <a:t>The University of Melbourne</a:t>
                      </a:r>
                    </a:p>
                  </a:txBody>
                  <a:tcPr marL="68580" marR="68580" marT="0" marB="0" anchor="ctr"/>
                </a:tc>
                <a:tc>
                  <a:txBody>
                    <a:bodyPr/>
                    <a:lstStyle/>
                    <a:p>
                      <a:pPr marL="0" lvl="0">
                        <a:spcBef>
                          <a:spcPts val="0"/>
                        </a:spcBef>
                        <a:spcAft>
                          <a:spcPts val="0"/>
                        </a:spcAft>
                        <a:buNone/>
                      </a:pPr>
                      <a:r>
                        <a:rPr lang="en-US" sz="1100" dirty="0">
                          <a:effectLst/>
                          <a:latin typeface="+mj-lt"/>
                          <a:ea typeface="Calibri" panose="020F0502020204030204" pitchFamily="34" charset="0"/>
                        </a:rPr>
                        <a:t>Contributors</a:t>
                      </a:r>
                    </a:p>
                  </a:txBody>
                  <a:tcPr marL="68580" marR="68580" marT="0" marB="0" anchor="ctr"/>
                </a:tc>
                <a:extLst>
                  <a:ext uri="{0D108BD9-81ED-4DB2-BD59-A6C34878D82A}">
                    <a16:rowId xmlns:a16="http://schemas.microsoft.com/office/drawing/2014/main" val="1690409651"/>
                  </a:ext>
                </a:extLst>
              </a:tr>
              <a:tr h="350181">
                <a:tc>
                  <a:txBody>
                    <a:bodyPr/>
                    <a:lstStyle/>
                    <a:p>
                      <a:pPr marL="0" lvl="0">
                        <a:spcBef>
                          <a:spcPts val="0"/>
                        </a:spcBef>
                        <a:spcAft>
                          <a:spcPts val="0"/>
                        </a:spcAft>
                        <a:buNone/>
                      </a:pPr>
                      <a:r>
                        <a:rPr lang="en-US" sz="1100" dirty="0"/>
                        <a:t>Nicole D’souza / Jonathan Gold</a:t>
                      </a:r>
                    </a:p>
                  </a:txBody>
                  <a:tcPr marL="68580" marR="68580" marT="0" marB="0" anchor="ctr"/>
                </a:tc>
                <a:tc>
                  <a:txBody>
                    <a:bodyPr/>
                    <a:lstStyle/>
                    <a:p>
                      <a:pPr marL="0" lvl="0">
                        <a:spcBef>
                          <a:spcPts val="0"/>
                        </a:spcBef>
                        <a:spcAft>
                          <a:spcPts val="0"/>
                        </a:spcAft>
                        <a:buNone/>
                      </a:pPr>
                      <a:r>
                        <a:rPr lang="en-US" sz="1100" dirty="0"/>
                        <a:t>The University of Sydney</a:t>
                      </a:r>
                    </a:p>
                  </a:txBody>
                  <a:tcPr marL="68580" marR="68580" marT="0" marB="0" anchor="ctr"/>
                </a:tc>
                <a:tc>
                  <a:txBody>
                    <a:bodyPr/>
                    <a:lstStyle/>
                    <a:p>
                      <a:pPr marL="0" lvl="0">
                        <a:spcBef>
                          <a:spcPts val="0"/>
                        </a:spcBef>
                        <a:spcAft>
                          <a:spcPts val="0"/>
                        </a:spcAft>
                        <a:buNone/>
                      </a:pPr>
                      <a:r>
                        <a:rPr lang="en-US" sz="1100" dirty="0">
                          <a:effectLst/>
                          <a:latin typeface="+mj-lt"/>
                          <a:ea typeface="Calibri" panose="020F0502020204030204" pitchFamily="34" charset="0"/>
                        </a:rPr>
                        <a:t>Contributors</a:t>
                      </a:r>
                    </a:p>
                  </a:txBody>
                  <a:tcPr marL="68580" marR="68580" marT="0" marB="0" anchor="ctr"/>
                </a:tc>
                <a:extLst>
                  <a:ext uri="{0D108BD9-81ED-4DB2-BD59-A6C34878D82A}">
                    <a16:rowId xmlns:a16="http://schemas.microsoft.com/office/drawing/2014/main" val="1608736369"/>
                  </a:ext>
                </a:extLst>
              </a:tr>
              <a:tr h="350181">
                <a:tc>
                  <a:txBody>
                    <a:bodyPr/>
                    <a:lstStyle/>
                    <a:p>
                      <a:pPr marL="0" lvl="0">
                        <a:spcBef>
                          <a:spcPts val="0"/>
                        </a:spcBef>
                        <a:spcAft>
                          <a:spcPts val="0"/>
                        </a:spcAft>
                        <a:buNone/>
                      </a:pPr>
                      <a:r>
                        <a:rPr lang="en-US" sz="1100" dirty="0"/>
                        <a:t>Emma Hale / Tamarin King/ Adam Baxter</a:t>
                      </a:r>
                    </a:p>
                  </a:txBody>
                  <a:tcPr marL="68580" marR="68580" marT="0" marB="0" anchor="ctr"/>
                </a:tc>
                <a:tc>
                  <a:txBody>
                    <a:bodyPr/>
                    <a:lstStyle/>
                    <a:p>
                      <a:pPr marL="0" lvl="0">
                        <a:spcBef>
                          <a:spcPts val="0"/>
                        </a:spcBef>
                        <a:spcAft>
                          <a:spcPts val="0"/>
                        </a:spcAft>
                        <a:buNone/>
                      </a:pPr>
                      <a:r>
                        <a:rPr lang="en-US" sz="1100" dirty="0"/>
                        <a:t>University of Newcastle</a:t>
                      </a:r>
                    </a:p>
                  </a:txBody>
                  <a:tcPr marL="68580" marR="68580" marT="0" marB="0" anchor="ctr"/>
                </a:tc>
                <a:tc>
                  <a:txBody>
                    <a:bodyPr/>
                    <a:lstStyle/>
                    <a:p>
                      <a:pPr marL="0" lvl="0">
                        <a:spcBef>
                          <a:spcPts val="0"/>
                        </a:spcBef>
                        <a:spcAft>
                          <a:spcPts val="0"/>
                        </a:spcAft>
                        <a:buNone/>
                      </a:pPr>
                      <a:r>
                        <a:rPr lang="en-US" sz="1100" dirty="0">
                          <a:effectLst/>
                          <a:latin typeface="+mj-lt"/>
                          <a:ea typeface="Calibri" panose="020F0502020204030204" pitchFamily="34" charset="0"/>
                        </a:rPr>
                        <a:t>Contributors</a:t>
                      </a:r>
                    </a:p>
                  </a:txBody>
                  <a:tcPr marL="68580" marR="68580" marT="0" marB="0" anchor="ctr"/>
                </a:tc>
                <a:extLst>
                  <a:ext uri="{0D108BD9-81ED-4DB2-BD59-A6C34878D82A}">
                    <a16:rowId xmlns:a16="http://schemas.microsoft.com/office/drawing/2014/main" val="2691509431"/>
                  </a:ext>
                </a:extLst>
              </a:tr>
            </a:tbl>
          </a:graphicData>
        </a:graphic>
      </p:graphicFrame>
      <p:sp>
        <p:nvSpPr>
          <p:cNvPr id="6" name="TextBox 5">
            <a:extLst>
              <a:ext uri="{FF2B5EF4-FFF2-40B4-BE49-F238E27FC236}">
                <a16:creationId xmlns:a16="http://schemas.microsoft.com/office/drawing/2014/main" id="{5175F0D7-BA46-4F77-BC0B-ECB859652EBC}"/>
              </a:ext>
            </a:extLst>
          </p:cNvPr>
          <p:cNvSpPr txBox="1"/>
          <p:nvPr/>
        </p:nvSpPr>
        <p:spPr>
          <a:xfrm>
            <a:off x="382678" y="6078351"/>
            <a:ext cx="10537754"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700" b="1" i="0" u="none" strike="noStrike" kern="1200" cap="none" spc="0" normalizeH="0" baseline="0" noProof="0" dirty="0">
                <a:ln>
                  <a:noFill/>
                </a:ln>
                <a:solidFill>
                  <a:schemeClr val="tx2"/>
                </a:solidFill>
                <a:effectLst/>
                <a:uLnTx/>
                <a:uFillTx/>
                <a:latin typeface="Arial" panose="020B0604020202020204"/>
                <a:ea typeface="+mn-ea"/>
                <a:cs typeface="+mn-cs"/>
              </a:rPr>
              <a:t>New members always welcome! </a:t>
            </a:r>
            <a:r>
              <a:rPr kumimoji="0" lang="en-AU" sz="1700" b="0" i="0" u="none" strike="noStrike" kern="1200" cap="none" spc="0" normalizeH="0" baseline="0" noProof="0" dirty="0">
                <a:ln>
                  <a:noFill/>
                </a:ln>
                <a:solidFill>
                  <a:schemeClr val="tx2"/>
                </a:solidFill>
                <a:effectLst/>
                <a:uLnTx/>
                <a:uFillTx/>
                <a:latin typeface="Arial" panose="020B0604020202020204"/>
                <a:ea typeface="+mn-ea"/>
                <a:cs typeface="+mn-cs"/>
              </a:rPr>
              <a:t>Register your interest with Holly Kissner - </a:t>
            </a:r>
            <a:r>
              <a:rPr lang="en-AU" sz="1700" dirty="0">
                <a:solidFill>
                  <a:schemeClr val="tx2"/>
                </a:solidFill>
                <a:latin typeface="Arial" panose="020B0604020202020204"/>
              </a:rPr>
              <a:t>hkissner@hes.edu.au</a:t>
            </a:r>
            <a:endParaRPr kumimoji="0" lang="en-AU" sz="17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3" name="Text Placeholder 15">
            <a:extLst>
              <a:ext uri="{FF2B5EF4-FFF2-40B4-BE49-F238E27FC236}">
                <a16:creationId xmlns:a16="http://schemas.microsoft.com/office/drawing/2014/main" id="{D71F7A04-E891-4987-AE37-38D65DA956D3}"/>
              </a:ext>
            </a:extLst>
          </p:cNvPr>
          <p:cNvSpPr>
            <a:spLocks noGrp="1"/>
          </p:cNvSpPr>
          <p:nvPr>
            <p:ph type="body" sz="quarter" idx="13"/>
          </p:nvPr>
        </p:nvSpPr>
        <p:spPr>
          <a:xfrm>
            <a:off x="436562" y="911225"/>
            <a:ext cx="9408773" cy="440267"/>
          </a:xfrm>
        </p:spPr>
        <p:txBody>
          <a:bodyPr vert="horz" lIns="91440" tIns="45720" rIns="91440" bIns="45720" rtlCol="0" anchor="t">
            <a:normAutofit/>
          </a:bodyPr>
          <a:lstStyle/>
          <a:p>
            <a:r>
              <a:rPr lang="en-US" sz="2000" dirty="0"/>
              <a:t>Managing the objectives &amp; </a:t>
            </a:r>
            <a:r>
              <a:rPr lang="en-US" dirty="0"/>
              <a:t>a</a:t>
            </a:r>
            <a:r>
              <a:rPr lang="en-US" sz="2000" dirty="0"/>
              <a:t>ctivities in 2023</a:t>
            </a:r>
          </a:p>
          <a:p>
            <a:endParaRPr lang="en-US" sz="2000" dirty="0"/>
          </a:p>
        </p:txBody>
      </p:sp>
    </p:spTree>
    <p:extLst>
      <p:ext uri="{BB962C8B-B14F-4D97-AF65-F5344CB8AC3E}">
        <p14:creationId xmlns:p14="http://schemas.microsoft.com/office/powerpoint/2010/main" val="20084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C3D72C-4545-4F78-AC23-BE9BF94BCB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7" imgH="288" progId="TCLayout.ActiveDocument.1">
                  <p:embed/>
                </p:oleObj>
              </mc:Choice>
              <mc:Fallback>
                <p:oleObj name="think-cell Slide" r:id="rId3" imgW="287" imgH="288" progId="TCLayout.ActiveDocument.1">
                  <p:embed/>
                  <p:pic>
                    <p:nvPicPr>
                      <p:cNvPr id="4" name="Object 3" hidden="1">
                        <a:extLst>
                          <a:ext uri="{FF2B5EF4-FFF2-40B4-BE49-F238E27FC236}">
                            <a16:creationId xmlns:a16="http://schemas.microsoft.com/office/drawing/2014/main" id="{DEC3D72C-4545-4F78-AC23-BE9BF94BCB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CD5BEC5-6771-409E-923E-272294C95B74}"/>
              </a:ext>
            </a:extLst>
          </p:cNvPr>
          <p:cNvSpPr>
            <a:spLocks noGrp="1"/>
          </p:cNvSpPr>
          <p:nvPr>
            <p:ph type="title"/>
          </p:nvPr>
        </p:nvSpPr>
        <p:spPr>
          <a:xfrm>
            <a:off x="470747" y="398992"/>
            <a:ext cx="8575040" cy="543254"/>
          </a:xfrm>
        </p:spPr>
        <p:txBody>
          <a:bodyPr vert="horz">
            <a:normAutofit/>
          </a:bodyPr>
          <a:lstStyle/>
          <a:p>
            <a:r>
              <a:rPr lang="en-AU"/>
              <a:t>Academic Advisory Board (AAB)</a:t>
            </a:r>
          </a:p>
        </p:txBody>
      </p:sp>
      <p:sp>
        <p:nvSpPr>
          <p:cNvPr id="13" name="Content Placeholder 12">
            <a:extLst>
              <a:ext uri="{FF2B5EF4-FFF2-40B4-BE49-F238E27FC236}">
                <a16:creationId xmlns:a16="http://schemas.microsoft.com/office/drawing/2014/main" id="{BA8896BB-290B-4E90-847D-B9603C2CE144}"/>
              </a:ext>
            </a:extLst>
          </p:cNvPr>
          <p:cNvSpPr>
            <a:spLocks noGrp="1"/>
          </p:cNvSpPr>
          <p:nvPr>
            <p:ph idx="1"/>
          </p:nvPr>
        </p:nvSpPr>
        <p:spPr>
          <a:xfrm>
            <a:off x="411367" y="4071281"/>
            <a:ext cx="7977398" cy="3068253"/>
          </a:xfrm>
        </p:spPr>
        <p:txBody>
          <a:bodyPr vert="horz" lIns="91440" tIns="45720" rIns="91440" bIns="45720" rtlCol="0" anchor="t">
            <a:normAutofit/>
          </a:bodyPr>
          <a:lstStyle/>
          <a:p>
            <a:pPr>
              <a:lnSpc>
                <a:spcPct val="100000"/>
              </a:lnSpc>
            </a:pPr>
            <a:r>
              <a:rPr lang="en-AU" sz="1400" b="1" dirty="0">
                <a:effectLst/>
                <a:latin typeface="Arial"/>
                <a:ea typeface="Calibri" panose="020F0502020204030204" pitchFamily="34" charset="0"/>
                <a:cs typeface="Arial"/>
              </a:rPr>
              <a:t>Meeting 13 September 2023</a:t>
            </a:r>
          </a:p>
          <a:p>
            <a:pPr marL="503555" lvl="1">
              <a:lnSpc>
                <a:spcPct val="100000"/>
              </a:lnSpc>
              <a:buFont typeface="Wingdings" panose="05000000000000000000" pitchFamily="2" charset="2"/>
              <a:buChar char="v"/>
            </a:pPr>
            <a:r>
              <a:rPr lang="en-AU" sz="1400" dirty="0">
                <a:latin typeface="Arial"/>
                <a:ea typeface="Calibri" panose="020F0502020204030204" pitchFamily="34" charset="0"/>
                <a:cs typeface="Arial"/>
              </a:rPr>
              <a:t>University Anti-slavery Program &amp; technology solution update</a:t>
            </a:r>
          </a:p>
          <a:p>
            <a:pPr marL="503555" lvl="1">
              <a:lnSpc>
                <a:spcPct val="100000"/>
              </a:lnSpc>
              <a:buFont typeface="Wingdings" panose="05000000000000000000" pitchFamily="2" charset="2"/>
              <a:buChar char="v"/>
            </a:pPr>
            <a:r>
              <a:rPr lang="en-GB" sz="1400" dirty="0">
                <a:latin typeface="Arial"/>
                <a:ea typeface="Calibri" panose="020F0502020204030204" pitchFamily="34" charset="0"/>
                <a:cs typeface="Arial"/>
              </a:rPr>
              <a:t>Welcome to new AAB members</a:t>
            </a:r>
          </a:p>
          <a:p>
            <a:pPr marL="503555" lvl="1">
              <a:lnSpc>
                <a:spcPct val="100000"/>
              </a:lnSpc>
              <a:buFont typeface="Wingdings" panose="05000000000000000000" pitchFamily="2" charset="2"/>
              <a:buChar char="v"/>
            </a:pPr>
            <a:r>
              <a:rPr lang="en-AU" sz="1400" dirty="0">
                <a:latin typeface="Arial"/>
                <a:ea typeface="Calibri" panose="020F0502020204030204" pitchFamily="34" charset="0"/>
                <a:cs typeface="Arial"/>
              </a:rPr>
              <a:t>Academic insight into key areas of university risk</a:t>
            </a:r>
            <a:endParaRPr lang="en-US" sz="1400" dirty="0">
              <a:latin typeface="Arial"/>
              <a:ea typeface="Calibri" panose="020F0502020204030204" pitchFamily="34" charset="0"/>
              <a:cs typeface="Arial"/>
            </a:endParaRPr>
          </a:p>
          <a:p>
            <a:pPr marL="503555" lvl="1">
              <a:lnSpc>
                <a:spcPct val="100000"/>
              </a:lnSpc>
              <a:buFont typeface="Wingdings" panose="05000000000000000000" pitchFamily="2" charset="2"/>
              <a:buChar char="ü"/>
            </a:pPr>
            <a:r>
              <a:rPr lang="en-AU" sz="1400" dirty="0">
                <a:latin typeface="Arial"/>
                <a:ea typeface="Calibri" panose="020F0502020204030204" pitchFamily="34" charset="0"/>
                <a:cs typeface="Arial"/>
              </a:rPr>
              <a:t>International student risk: </a:t>
            </a:r>
            <a:r>
              <a:rPr lang="en-AU" sz="1400" dirty="0">
                <a:ea typeface="+mn-lt"/>
                <a:cs typeface="+mn-lt"/>
              </a:rPr>
              <a:t>prioritisation of action should be guided by the UNGP according to risk to people. International students have been identified as a vulnerable group that are within universities circle of influence. It was agreed  this should be a key area of focus for the sector in 2024/25.</a:t>
            </a:r>
            <a:endParaRPr lang="en-US" sz="1400" dirty="0">
              <a:ea typeface="+mn-lt"/>
              <a:cs typeface="+mn-lt"/>
            </a:endParaRPr>
          </a:p>
          <a:p>
            <a:pPr marL="274955" lvl="1" indent="0">
              <a:lnSpc>
                <a:spcPct val="100000"/>
              </a:lnSpc>
              <a:buNone/>
            </a:pPr>
            <a:endParaRPr lang="en-AU" sz="1400" dirty="0">
              <a:ea typeface="+mn-lt"/>
              <a:cs typeface="+mn-lt"/>
            </a:endParaRPr>
          </a:p>
        </p:txBody>
      </p:sp>
      <p:sp>
        <p:nvSpPr>
          <p:cNvPr id="18" name="Content Placeholder 12">
            <a:extLst>
              <a:ext uri="{FF2B5EF4-FFF2-40B4-BE49-F238E27FC236}">
                <a16:creationId xmlns:a16="http://schemas.microsoft.com/office/drawing/2014/main" id="{471B122D-38FF-46C1-B410-0A063A87B6B0}"/>
              </a:ext>
            </a:extLst>
          </p:cNvPr>
          <p:cNvSpPr txBox="1">
            <a:spLocks/>
          </p:cNvSpPr>
          <p:nvPr/>
        </p:nvSpPr>
        <p:spPr>
          <a:xfrm>
            <a:off x="435293" y="1585481"/>
            <a:ext cx="7863946" cy="24431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400" dirty="0"/>
              <a:t>The Academic Advisory Board was established in July 2020. One meeting was conducted in 2023 with the next meeting scheduled in February 2024.</a:t>
            </a:r>
          </a:p>
          <a:p>
            <a:pPr>
              <a:lnSpc>
                <a:spcPct val="120000"/>
              </a:lnSpc>
            </a:pPr>
            <a:r>
              <a:rPr lang="en-US" sz="1400" dirty="0"/>
              <a:t>The Board’s aim is to enrich the AUPN sector approach through leveraging academic experience and learnings and embedding best practice recommendations and insights into program activities. </a:t>
            </a:r>
            <a:endParaRPr lang="en-US" sz="1400" dirty="0">
              <a:cs typeface="Arial"/>
            </a:endParaRPr>
          </a:p>
          <a:p>
            <a:pPr>
              <a:lnSpc>
                <a:spcPct val="120000"/>
              </a:lnSpc>
            </a:pPr>
            <a:r>
              <a:rPr lang="en-US" sz="1400" dirty="0"/>
              <a:t>Board members were provided updates on the University Anti-slavery program and the discussion were focused on specific themes/topics of interest to the sector, in 2023, international student risk was a key focus.</a:t>
            </a:r>
            <a:endParaRPr lang="en-US" sz="1400" dirty="0">
              <a:cs typeface="Arial"/>
            </a:endParaRPr>
          </a:p>
        </p:txBody>
      </p:sp>
      <p:sp>
        <p:nvSpPr>
          <p:cNvPr id="20" name="Text Placeholder 3">
            <a:extLst>
              <a:ext uri="{FF2B5EF4-FFF2-40B4-BE49-F238E27FC236}">
                <a16:creationId xmlns:a16="http://schemas.microsoft.com/office/drawing/2014/main" id="{0DBC359D-A669-4B73-8854-3C8058455CFF}"/>
              </a:ext>
            </a:extLst>
          </p:cNvPr>
          <p:cNvSpPr txBox="1">
            <a:spLocks/>
          </p:cNvSpPr>
          <p:nvPr/>
        </p:nvSpPr>
        <p:spPr>
          <a:xfrm>
            <a:off x="435293" y="776333"/>
            <a:ext cx="5580858" cy="5447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sz="2000"/>
          </a:p>
        </p:txBody>
      </p:sp>
      <p:sp>
        <p:nvSpPr>
          <p:cNvPr id="10" name="Text Placeholder 3">
            <a:extLst>
              <a:ext uri="{FF2B5EF4-FFF2-40B4-BE49-F238E27FC236}">
                <a16:creationId xmlns:a16="http://schemas.microsoft.com/office/drawing/2014/main" id="{A2F50B75-F21E-4853-B021-72D989AE3959}"/>
              </a:ext>
            </a:extLst>
          </p:cNvPr>
          <p:cNvSpPr txBox="1">
            <a:spLocks/>
          </p:cNvSpPr>
          <p:nvPr/>
        </p:nvSpPr>
        <p:spPr>
          <a:xfrm>
            <a:off x="466724" y="785364"/>
            <a:ext cx="5580858" cy="413745"/>
          </a:xfrm>
          <a:prstGeom prst="rect">
            <a:avLst/>
          </a:prstGeom>
        </p:spPr>
        <p:txBody>
          <a:bodyPr vert="horz" lIns="91440" tIns="45720" rIns="91440" bIns="45720" rtlCol="0" anchor="t">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600" dirty="0">
                <a:cs typeface="Arial"/>
              </a:rPr>
              <a:t>2023 Meetings and insights </a:t>
            </a:r>
            <a:endParaRPr lang="en-US" sz="2600" dirty="0">
              <a:highlight>
                <a:srgbClr val="FFFF00"/>
              </a:highlight>
              <a:cs typeface="Arial"/>
            </a:endParaRPr>
          </a:p>
        </p:txBody>
      </p:sp>
      <p:graphicFrame>
        <p:nvGraphicFramePr>
          <p:cNvPr id="3" name="Table 4">
            <a:extLst>
              <a:ext uri="{FF2B5EF4-FFF2-40B4-BE49-F238E27FC236}">
                <a16:creationId xmlns:a16="http://schemas.microsoft.com/office/drawing/2014/main" id="{D258177F-10A3-6FB8-280F-8EAA62FA8FED}"/>
              </a:ext>
            </a:extLst>
          </p:cNvPr>
          <p:cNvGraphicFramePr>
            <a:graphicFrameLocks noGrp="1"/>
          </p:cNvGraphicFramePr>
          <p:nvPr>
            <p:extLst>
              <p:ext uri="{D42A27DB-BD31-4B8C-83A1-F6EECF244321}">
                <p14:modId xmlns:p14="http://schemas.microsoft.com/office/powerpoint/2010/main" val="693599471"/>
              </p:ext>
            </p:extLst>
          </p:nvPr>
        </p:nvGraphicFramePr>
        <p:xfrm>
          <a:off x="8412691" y="1493882"/>
          <a:ext cx="3344016" cy="4399367"/>
        </p:xfrm>
        <a:graphic>
          <a:graphicData uri="http://schemas.openxmlformats.org/drawingml/2006/table">
            <a:tbl>
              <a:tblPr firstRow="1" bandRow="1">
                <a:tableStyleId>{5C22544A-7EE6-4342-B048-85BDC9FD1C3A}</a:tableStyleId>
              </a:tblPr>
              <a:tblGrid>
                <a:gridCol w="1720775">
                  <a:extLst>
                    <a:ext uri="{9D8B030D-6E8A-4147-A177-3AD203B41FA5}">
                      <a16:colId xmlns:a16="http://schemas.microsoft.com/office/drawing/2014/main" val="2150143438"/>
                    </a:ext>
                  </a:extLst>
                </a:gridCol>
                <a:gridCol w="1623241">
                  <a:extLst>
                    <a:ext uri="{9D8B030D-6E8A-4147-A177-3AD203B41FA5}">
                      <a16:colId xmlns:a16="http://schemas.microsoft.com/office/drawing/2014/main" val="2256496324"/>
                    </a:ext>
                  </a:extLst>
                </a:gridCol>
              </a:tblGrid>
              <a:tr h="387898">
                <a:tc>
                  <a:txBody>
                    <a:bodyPr/>
                    <a:lstStyle/>
                    <a:p>
                      <a:pPr lvl="1" algn="l"/>
                      <a:r>
                        <a:rPr lang="en-AU" sz="900" dirty="0"/>
                        <a:t>Board Member</a:t>
                      </a:r>
                    </a:p>
                  </a:txBody>
                  <a:tcPr/>
                </a:tc>
                <a:tc>
                  <a:txBody>
                    <a:bodyPr/>
                    <a:lstStyle/>
                    <a:p>
                      <a:pPr lvl="1" algn="l"/>
                      <a:r>
                        <a:rPr lang="en-AU" sz="900" dirty="0"/>
                        <a:t>University</a:t>
                      </a:r>
                    </a:p>
                  </a:txBody>
                  <a:tcPr/>
                </a:tc>
                <a:extLst>
                  <a:ext uri="{0D108BD9-81ED-4DB2-BD59-A6C34878D82A}">
                    <a16:rowId xmlns:a16="http://schemas.microsoft.com/office/drawing/2014/main" val="2825226035"/>
                  </a:ext>
                </a:extLst>
              </a:tr>
              <a:tr h="432061">
                <a:tc>
                  <a:txBody>
                    <a:bodyPr/>
                    <a:lstStyle/>
                    <a:p>
                      <a:pPr marL="0" lvl="0" algn="ctr" defTabSz="914400" rtl="0" eaLnBrk="1" fontAlgn="b" latinLnBrk="0" hangingPunct="1"/>
                      <a:r>
                        <a:rPr lang="en-AU" sz="900" kern="1200" dirty="0">
                          <a:solidFill>
                            <a:schemeClr val="dk1"/>
                          </a:solidFill>
                          <a:latin typeface="+mn-lt"/>
                          <a:ea typeface="+mn-ea"/>
                          <a:cs typeface="+mn-cs"/>
                        </a:rPr>
                        <a:t>Vikram </a:t>
                      </a:r>
                      <a:r>
                        <a:rPr lang="en-AU" sz="900" kern="1200" dirty="0" err="1">
                          <a:solidFill>
                            <a:schemeClr val="dk1"/>
                          </a:solidFill>
                          <a:latin typeface="+mn-lt"/>
                          <a:ea typeface="+mn-ea"/>
                          <a:cs typeface="+mn-cs"/>
                        </a:rPr>
                        <a:t>Bhakoo</a:t>
                      </a:r>
                      <a:endParaRPr lang="en-AU" sz="900" kern="1200" dirty="0">
                        <a:solidFill>
                          <a:schemeClr val="dk1"/>
                        </a:solidFill>
                        <a:latin typeface="+mn-lt"/>
                        <a:ea typeface="+mn-ea"/>
                        <a:cs typeface="+mn-cs"/>
                      </a:endParaRPr>
                    </a:p>
                  </a:txBody>
                  <a:tcPr marL="6350" marR="6350" marT="6350" anchor="b"/>
                </a:tc>
                <a:tc>
                  <a:txBody>
                    <a:bodyPr/>
                    <a:lstStyle/>
                    <a:p>
                      <a:pPr marL="0" lvl="0" algn="ctr" defTabSz="914400" rtl="0" eaLnBrk="1" fontAlgn="b" latinLnBrk="0" hangingPunct="1"/>
                      <a:r>
                        <a:rPr lang="en-AU" sz="900" kern="1200" dirty="0">
                          <a:solidFill>
                            <a:schemeClr val="dk1"/>
                          </a:solidFill>
                          <a:latin typeface="+mn-lt"/>
                          <a:ea typeface="+mn-ea"/>
                          <a:cs typeface="+mn-cs"/>
                        </a:rPr>
                        <a:t>University of Melbourne</a:t>
                      </a:r>
                    </a:p>
                  </a:txBody>
                  <a:tcPr/>
                </a:tc>
                <a:extLst>
                  <a:ext uri="{0D108BD9-81ED-4DB2-BD59-A6C34878D82A}">
                    <a16:rowId xmlns:a16="http://schemas.microsoft.com/office/drawing/2014/main" val="2534255469"/>
                  </a:ext>
                </a:extLst>
              </a:tr>
              <a:tr h="387898">
                <a:tc>
                  <a:txBody>
                    <a:bodyPr/>
                    <a:lstStyle/>
                    <a:p>
                      <a:pPr marL="0" lvl="0" algn="ctr" defTabSz="914400" rtl="0" eaLnBrk="1" fontAlgn="b" latinLnBrk="0" hangingPunct="1"/>
                      <a:r>
                        <a:rPr lang="en-AU" sz="900" kern="1200" dirty="0">
                          <a:solidFill>
                            <a:schemeClr val="dk1"/>
                          </a:solidFill>
                          <a:latin typeface="+mn-lt"/>
                          <a:ea typeface="+mn-ea"/>
                          <a:cs typeface="+mn-cs"/>
                        </a:rPr>
                        <a:t>Marie </a:t>
                      </a:r>
                      <a:r>
                        <a:rPr lang="en-AU" sz="900" kern="1200" dirty="0" err="1">
                          <a:solidFill>
                            <a:schemeClr val="dk1"/>
                          </a:solidFill>
                          <a:latin typeface="+mn-lt"/>
                          <a:ea typeface="+mn-ea"/>
                          <a:cs typeface="+mn-cs"/>
                        </a:rPr>
                        <a:t>Segrave</a:t>
                      </a:r>
                      <a:endParaRPr lang="en-AU" sz="900" kern="1200" dirty="0">
                        <a:solidFill>
                          <a:schemeClr val="dk1"/>
                        </a:solidFill>
                        <a:latin typeface="+mn-lt"/>
                        <a:ea typeface="+mn-ea"/>
                        <a:cs typeface="+mn-cs"/>
                      </a:endParaRPr>
                    </a:p>
                  </a:txBody>
                  <a:tcPr marL="6350" marR="6350" marT="6350" anchor="b"/>
                </a:tc>
                <a:tc>
                  <a:txBody>
                    <a:bodyPr/>
                    <a:lstStyle/>
                    <a:p>
                      <a:pPr marL="0" lvl="0" algn="ctr" defTabSz="914400" rtl="0" eaLnBrk="1" fontAlgn="b" latinLnBrk="0" hangingPunct="1"/>
                      <a:r>
                        <a:rPr lang="en-AU" sz="900" kern="1200" dirty="0">
                          <a:solidFill>
                            <a:schemeClr val="dk1"/>
                          </a:solidFill>
                          <a:latin typeface="+mn-lt"/>
                          <a:ea typeface="+mn-ea"/>
                          <a:cs typeface="+mn-cs"/>
                        </a:rPr>
                        <a:t>Monash University</a:t>
                      </a:r>
                    </a:p>
                  </a:txBody>
                  <a:tcPr/>
                </a:tc>
                <a:extLst>
                  <a:ext uri="{0D108BD9-81ED-4DB2-BD59-A6C34878D82A}">
                    <a16:rowId xmlns:a16="http://schemas.microsoft.com/office/drawing/2014/main" val="3419623501"/>
                  </a:ext>
                </a:extLst>
              </a:tr>
              <a:tr h="387898">
                <a:tc>
                  <a:txBody>
                    <a:bodyPr/>
                    <a:lstStyle/>
                    <a:p>
                      <a:pPr marL="0" lvl="0" algn="ctr" defTabSz="914400" rtl="0" eaLnBrk="1" fontAlgn="b" latinLnBrk="0" hangingPunct="1"/>
                      <a:r>
                        <a:rPr lang="en-AU" sz="900" kern="1200" dirty="0">
                          <a:solidFill>
                            <a:schemeClr val="dk1"/>
                          </a:solidFill>
                          <a:latin typeface="+mn-lt"/>
                          <a:ea typeface="+mn-ea"/>
                          <a:cs typeface="+mn-cs"/>
                        </a:rPr>
                        <a:t>Ingrid Landau</a:t>
                      </a:r>
                    </a:p>
                  </a:txBody>
                  <a:tcPr marL="6350" marR="6350" marT="6350" anchor="b"/>
                </a:tc>
                <a:tc>
                  <a:txBody>
                    <a:bodyPr/>
                    <a:lstStyle/>
                    <a:p>
                      <a:pPr lvl="0" algn="ctr"/>
                      <a:r>
                        <a:rPr lang="en-AU" sz="900" kern="1200" dirty="0">
                          <a:solidFill>
                            <a:schemeClr val="dk1"/>
                          </a:solidFill>
                          <a:latin typeface="+mn-lt"/>
                          <a:ea typeface="+mn-ea"/>
                          <a:cs typeface="+mn-cs"/>
                        </a:rPr>
                        <a:t>Monash University</a:t>
                      </a:r>
                    </a:p>
                  </a:txBody>
                  <a:tcPr/>
                </a:tc>
                <a:extLst>
                  <a:ext uri="{0D108BD9-81ED-4DB2-BD59-A6C34878D82A}">
                    <a16:rowId xmlns:a16="http://schemas.microsoft.com/office/drawing/2014/main" val="1254306404"/>
                  </a:ext>
                </a:extLst>
              </a:tr>
              <a:tr h="387898">
                <a:tc>
                  <a:txBody>
                    <a:bodyPr/>
                    <a:lstStyle/>
                    <a:p>
                      <a:pPr marL="0" lvl="0" algn="ctr" defTabSz="914400" rtl="0" eaLnBrk="1" fontAlgn="b" latinLnBrk="0" hangingPunct="1"/>
                      <a:r>
                        <a:rPr lang="en-AU" sz="900" kern="1200" dirty="0">
                          <a:solidFill>
                            <a:schemeClr val="dk1"/>
                          </a:solidFill>
                          <a:latin typeface="+mn-lt"/>
                          <a:ea typeface="+mn-ea"/>
                          <a:cs typeface="+mn-cs"/>
                        </a:rPr>
                        <a:t>Dayna Simpson</a:t>
                      </a:r>
                    </a:p>
                  </a:txBody>
                  <a:tcPr marL="6350" marR="6350" marT="6350" anchor="b"/>
                </a:tc>
                <a:tc>
                  <a:txBody>
                    <a:bodyPr/>
                    <a:lstStyle/>
                    <a:p>
                      <a:pPr lvl="0" algn="ctr"/>
                      <a:r>
                        <a:rPr lang="en-AU" sz="900" kern="1200" dirty="0">
                          <a:solidFill>
                            <a:schemeClr val="dk1"/>
                          </a:solidFill>
                          <a:latin typeface="+mn-lt"/>
                          <a:ea typeface="+mn-ea"/>
                          <a:cs typeface="+mn-cs"/>
                        </a:rPr>
                        <a:t>Monash University</a:t>
                      </a:r>
                    </a:p>
                  </a:txBody>
                  <a:tcPr/>
                </a:tc>
                <a:extLst>
                  <a:ext uri="{0D108BD9-81ED-4DB2-BD59-A6C34878D82A}">
                    <a16:rowId xmlns:a16="http://schemas.microsoft.com/office/drawing/2014/main" val="134839640"/>
                  </a:ext>
                </a:extLst>
              </a:tr>
              <a:tr h="432061">
                <a:tc>
                  <a:txBody>
                    <a:bodyPr/>
                    <a:lstStyle/>
                    <a:p>
                      <a:pPr marL="0" lvl="0" algn="ctr" defTabSz="914400" rtl="0" eaLnBrk="1" fontAlgn="b" latinLnBrk="0" hangingPunct="1"/>
                      <a:r>
                        <a:rPr lang="en-AU" sz="900" kern="1200" dirty="0" err="1">
                          <a:solidFill>
                            <a:schemeClr val="dk1"/>
                          </a:solidFill>
                          <a:latin typeface="+mn-lt"/>
                          <a:ea typeface="+mn-ea"/>
                          <a:cs typeface="+mn-cs"/>
                        </a:rPr>
                        <a:t>Martijn</a:t>
                      </a:r>
                      <a:r>
                        <a:rPr lang="en-AU" sz="900" kern="1200" dirty="0">
                          <a:solidFill>
                            <a:schemeClr val="dk1"/>
                          </a:solidFill>
                          <a:latin typeface="+mn-lt"/>
                          <a:ea typeface="+mn-ea"/>
                          <a:cs typeface="+mn-cs"/>
                        </a:rPr>
                        <a:t> Boersma</a:t>
                      </a:r>
                    </a:p>
                  </a:txBody>
                  <a:tcPr marL="6350" marR="6350" marT="6350" anchor="b"/>
                </a:tc>
                <a:tc>
                  <a:txBody>
                    <a:bodyPr/>
                    <a:lstStyle/>
                    <a:p>
                      <a:pPr lvl="0" algn="ctr"/>
                      <a:r>
                        <a:rPr lang="en-AU" sz="900" kern="1200" dirty="0">
                          <a:solidFill>
                            <a:schemeClr val="dk1"/>
                          </a:solidFill>
                          <a:latin typeface="+mn-lt"/>
                          <a:ea typeface="+mn-ea"/>
                          <a:cs typeface="+mn-cs"/>
                        </a:rPr>
                        <a:t>University of Notre Dame</a:t>
                      </a:r>
                    </a:p>
                  </a:txBody>
                  <a:tcPr/>
                </a:tc>
                <a:extLst>
                  <a:ext uri="{0D108BD9-81ED-4DB2-BD59-A6C34878D82A}">
                    <a16:rowId xmlns:a16="http://schemas.microsoft.com/office/drawing/2014/main" val="1627021973"/>
                  </a:ext>
                </a:extLst>
              </a:tr>
              <a:tr h="387898">
                <a:tc>
                  <a:txBody>
                    <a:bodyPr/>
                    <a:lstStyle/>
                    <a:p>
                      <a:pPr marL="0" lvl="0" algn="ctr" defTabSz="914400" rtl="0" eaLnBrk="1" fontAlgn="b" latinLnBrk="0" hangingPunct="1"/>
                      <a:r>
                        <a:rPr lang="en-AU" sz="900" kern="1200" dirty="0">
                          <a:solidFill>
                            <a:schemeClr val="dk1"/>
                          </a:solidFill>
                          <a:latin typeface="+mn-lt"/>
                          <a:ea typeface="+mn-ea"/>
                          <a:cs typeface="+mn-cs"/>
                        </a:rPr>
                        <a:t>Mark Strachan</a:t>
                      </a:r>
                    </a:p>
                  </a:txBody>
                  <a:tcPr marL="6350" marR="6350" marT="6350" anchor="b"/>
                </a:tc>
                <a:tc>
                  <a:txBody>
                    <a:bodyPr/>
                    <a:lstStyle/>
                    <a:p>
                      <a:pPr lvl="0" algn="ctr"/>
                      <a:r>
                        <a:rPr lang="en-AU" sz="900" kern="1200" dirty="0">
                          <a:solidFill>
                            <a:schemeClr val="dk1"/>
                          </a:solidFill>
                          <a:latin typeface="+mn-lt"/>
                          <a:ea typeface="+mn-ea"/>
                          <a:cs typeface="+mn-cs"/>
                        </a:rPr>
                        <a:t>Swinburne University</a:t>
                      </a:r>
                    </a:p>
                  </a:txBody>
                  <a:tcPr/>
                </a:tc>
                <a:extLst>
                  <a:ext uri="{0D108BD9-81ED-4DB2-BD59-A6C34878D82A}">
                    <a16:rowId xmlns:a16="http://schemas.microsoft.com/office/drawing/2014/main" val="1097601824"/>
                  </a:ext>
                </a:extLst>
              </a:tr>
              <a:tr h="387898">
                <a:tc>
                  <a:txBody>
                    <a:bodyPr/>
                    <a:lstStyle/>
                    <a:p>
                      <a:pPr marL="0" lvl="0" algn="ctr" defTabSz="914400" rtl="0" eaLnBrk="1" fontAlgn="b" latinLnBrk="0" hangingPunct="1"/>
                      <a:r>
                        <a:rPr lang="en-AU" sz="900" kern="1200" dirty="0" err="1">
                          <a:solidFill>
                            <a:schemeClr val="dk1"/>
                          </a:solidFill>
                          <a:latin typeface="+mn-lt"/>
                          <a:ea typeface="+mn-ea"/>
                          <a:cs typeface="+mn-cs"/>
                        </a:rPr>
                        <a:t>Marinella</a:t>
                      </a:r>
                      <a:r>
                        <a:rPr lang="en-AU" sz="900" kern="1200" dirty="0">
                          <a:solidFill>
                            <a:schemeClr val="dk1"/>
                          </a:solidFill>
                          <a:latin typeface="+mn-lt"/>
                          <a:ea typeface="+mn-ea"/>
                          <a:cs typeface="+mn-cs"/>
                        </a:rPr>
                        <a:t> </a:t>
                      </a:r>
                      <a:r>
                        <a:rPr lang="en-AU" sz="900" kern="1200" dirty="0" err="1">
                          <a:solidFill>
                            <a:schemeClr val="dk1"/>
                          </a:solidFill>
                          <a:latin typeface="+mn-lt"/>
                          <a:ea typeface="+mn-ea"/>
                          <a:cs typeface="+mn-cs"/>
                        </a:rPr>
                        <a:t>Marmo</a:t>
                      </a:r>
                      <a:endParaRPr lang="en-AU" sz="900" kern="1200" dirty="0">
                        <a:solidFill>
                          <a:schemeClr val="dk1"/>
                        </a:solidFill>
                        <a:latin typeface="+mn-lt"/>
                        <a:ea typeface="+mn-ea"/>
                        <a:cs typeface="+mn-cs"/>
                      </a:endParaRPr>
                    </a:p>
                  </a:txBody>
                  <a:tcPr marL="6350" marR="6350" marT="6350" anchor="b"/>
                </a:tc>
                <a:tc>
                  <a:txBody>
                    <a:bodyPr/>
                    <a:lstStyle/>
                    <a:p>
                      <a:pPr lvl="0" algn="ctr"/>
                      <a:r>
                        <a:rPr lang="en-AU" sz="900" kern="1200" dirty="0">
                          <a:solidFill>
                            <a:schemeClr val="dk1"/>
                          </a:solidFill>
                          <a:latin typeface="+mn-lt"/>
                          <a:ea typeface="+mn-ea"/>
                          <a:cs typeface="+mn-cs"/>
                        </a:rPr>
                        <a:t>Flinders University</a:t>
                      </a:r>
                    </a:p>
                  </a:txBody>
                  <a:tcPr/>
                </a:tc>
                <a:extLst>
                  <a:ext uri="{0D108BD9-81ED-4DB2-BD59-A6C34878D82A}">
                    <a16:rowId xmlns:a16="http://schemas.microsoft.com/office/drawing/2014/main" val="3805824578"/>
                  </a:ext>
                </a:extLst>
              </a:tr>
              <a:tr h="387898">
                <a:tc>
                  <a:txBody>
                    <a:bodyPr/>
                    <a:lstStyle/>
                    <a:p>
                      <a:pPr marL="0" lvl="0" algn="ctr" defTabSz="914400" rtl="0" eaLnBrk="1" fontAlgn="b" latinLnBrk="0" hangingPunct="1"/>
                      <a:r>
                        <a:rPr lang="en-AU" sz="900" kern="1200" dirty="0">
                          <a:solidFill>
                            <a:schemeClr val="dk1"/>
                          </a:solidFill>
                          <a:latin typeface="+mn-lt"/>
                          <a:ea typeface="+mn-ea"/>
                          <a:cs typeface="+mn-cs"/>
                        </a:rPr>
                        <a:t>Kate van </a:t>
                      </a:r>
                      <a:r>
                        <a:rPr lang="en-AU" sz="900" kern="1200" dirty="0" err="1">
                          <a:solidFill>
                            <a:schemeClr val="dk1"/>
                          </a:solidFill>
                          <a:latin typeface="+mn-lt"/>
                          <a:ea typeface="+mn-ea"/>
                          <a:cs typeface="+mn-cs"/>
                        </a:rPr>
                        <a:t>Doore</a:t>
                      </a:r>
                      <a:endParaRPr lang="en-AU" sz="900" kern="1200" dirty="0">
                        <a:solidFill>
                          <a:schemeClr val="dk1"/>
                        </a:solidFill>
                        <a:latin typeface="+mn-lt"/>
                        <a:ea typeface="+mn-ea"/>
                        <a:cs typeface="+mn-cs"/>
                      </a:endParaRPr>
                    </a:p>
                  </a:txBody>
                  <a:tcPr marL="6350" marR="6350" marT="6350" anchor="b"/>
                </a:tc>
                <a:tc>
                  <a:txBody>
                    <a:bodyPr/>
                    <a:lstStyle/>
                    <a:p>
                      <a:pPr lvl="0" algn="ctr"/>
                      <a:r>
                        <a:rPr lang="en-AU" sz="900" kern="1200" dirty="0">
                          <a:solidFill>
                            <a:schemeClr val="dk1"/>
                          </a:solidFill>
                          <a:latin typeface="+mn-lt"/>
                          <a:ea typeface="+mn-ea"/>
                          <a:cs typeface="+mn-cs"/>
                        </a:rPr>
                        <a:t>Griffith University</a:t>
                      </a:r>
                    </a:p>
                  </a:txBody>
                  <a:tcPr/>
                </a:tc>
                <a:extLst>
                  <a:ext uri="{0D108BD9-81ED-4DB2-BD59-A6C34878D82A}">
                    <a16:rowId xmlns:a16="http://schemas.microsoft.com/office/drawing/2014/main" val="2584951142"/>
                  </a:ext>
                </a:extLst>
              </a:tr>
              <a:tr h="432061">
                <a:tc>
                  <a:txBody>
                    <a:bodyPr/>
                    <a:lstStyle/>
                    <a:p>
                      <a:pPr marL="0" lvl="0" algn="ctr" defTabSz="914400" rtl="0" eaLnBrk="1" fontAlgn="b" latinLnBrk="0" hangingPunct="1"/>
                      <a:r>
                        <a:rPr lang="en-AU" sz="900" kern="1200" dirty="0">
                          <a:solidFill>
                            <a:schemeClr val="dk1"/>
                          </a:solidFill>
                          <a:latin typeface="+mn-lt"/>
                          <a:ea typeface="+mn-ea"/>
                          <a:cs typeface="+mn-cs"/>
                        </a:rPr>
                        <a:t>Katherine Christ</a:t>
                      </a:r>
                    </a:p>
                  </a:txBody>
                  <a:tcPr marL="6350" marR="6350" marT="6350" anchor="b"/>
                </a:tc>
                <a:tc>
                  <a:txBody>
                    <a:bodyPr/>
                    <a:lstStyle/>
                    <a:p>
                      <a:pPr lvl="0" algn="ctr"/>
                      <a:r>
                        <a:rPr lang="en-AU" sz="900" kern="1200" dirty="0">
                          <a:solidFill>
                            <a:schemeClr val="dk1"/>
                          </a:solidFill>
                          <a:latin typeface="+mn-lt"/>
                          <a:ea typeface="+mn-ea"/>
                          <a:cs typeface="+mn-cs"/>
                        </a:rPr>
                        <a:t>University of South Australia</a:t>
                      </a:r>
                    </a:p>
                  </a:txBody>
                  <a:tcPr/>
                </a:tc>
                <a:extLst>
                  <a:ext uri="{0D108BD9-81ED-4DB2-BD59-A6C34878D82A}">
                    <a16:rowId xmlns:a16="http://schemas.microsoft.com/office/drawing/2014/main" val="1321431252"/>
                  </a:ext>
                </a:extLst>
              </a:tr>
              <a:tr h="387898">
                <a:tc>
                  <a:txBody>
                    <a:bodyPr/>
                    <a:lstStyle/>
                    <a:p>
                      <a:pPr marL="0" lvl="0" algn="ctr" defTabSz="914400" rtl="0" eaLnBrk="1" fontAlgn="b" latinLnBrk="0" hangingPunct="1"/>
                      <a:r>
                        <a:rPr lang="en-AU" sz="900" kern="1200" dirty="0">
                          <a:solidFill>
                            <a:schemeClr val="dk1"/>
                          </a:solidFill>
                          <a:latin typeface="+mn-lt"/>
                          <a:ea typeface="+mn-ea"/>
                          <a:cs typeface="+mn-cs"/>
                        </a:rPr>
                        <a:t>Nerida Chazal</a:t>
                      </a:r>
                    </a:p>
                  </a:txBody>
                  <a:tcPr marL="6350" marR="6350" marT="6350" anchor="b"/>
                </a:tc>
                <a:tc>
                  <a:txBody>
                    <a:bodyPr/>
                    <a:lstStyle/>
                    <a:p>
                      <a:pPr lvl="0" algn="ctr"/>
                      <a:r>
                        <a:rPr lang="en-AU" sz="900" kern="1200" dirty="0">
                          <a:solidFill>
                            <a:schemeClr val="dk1"/>
                          </a:solidFill>
                          <a:latin typeface="+mn-lt"/>
                          <a:ea typeface="+mn-ea"/>
                          <a:cs typeface="+mn-cs"/>
                        </a:rPr>
                        <a:t>University of South Australia</a:t>
                      </a:r>
                    </a:p>
                  </a:txBody>
                  <a:tcPr/>
                </a:tc>
                <a:extLst>
                  <a:ext uri="{0D108BD9-81ED-4DB2-BD59-A6C34878D82A}">
                    <a16:rowId xmlns:a16="http://schemas.microsoft.com/office/drawing/2014/main" val="3925380292"/>
                  </a:ext>
                </a:extLst>
              </a:tr>
            </a:tbl>
          </a:graphicData>
        </a:graphic>
      </p:graphicFrame>
    </p:spTree>
    <p:extLst>
      <p:ext uri="{BB962C8B-B14F-4D97-AF65-F5344CB8AC3E}">
        <p14:creationId xmlns:p14="http://schemas.microsoft.com/office/powerpoint/2010/main" val="297813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1DE5-0936-C88F-2249-E4B4024C307F}"/>
              </a:ext>
            </a:extLst>
          </p:cNvPr>
          <p:cNvSpPr>
            <a:spLocks noGrp="1"/>
          </p:cNvSpPr>
          <p:nvPr>
            <p:ph type="title"/>
          </p:nvPr>
        </p:nvSpPr>
        <p:spPr/>
        <p:txBody>
          <a:bodyPr/>
          <a:lstStyle/>
          <a:p>
            <a:r>
              <a:rPr lang="en-AU" dirty="0"/>
              <a:t>2023 Program Pillars</a:t>
            </a:r>
          </a:p>
        </p:txBody>
      </p:sp>
      <p:sp>
        <p:nvSpPr>
          <p:cNvPr id="4" name="Text Placeholder 3">
            <a:extLst>
              <a:ext uri="{FF2B5EF4-FFF2-40B4-BE49-F238E27FC236}">
                <a16:creationId xmlns:a16="http://schemas.microsoft.com/office/drawing/2014/main" id="{C2D28E5E-C70A-02F3-8F67-82463A5F90CB}"/>
              </a:ext>
            </a:extLst>
          </p:cNvPr>
          <p:cNvSpPr>
            <a:spLocks noGrp="1"/>
          </p:cNvSpPr>
          <p:nvPr>
            <p:ph type="body" sz="quarter" idx="13"/>
          </p:nvPr>
        </p:nvSpPr>
        <p:spPr>
          <a:xfrm>
            <a:off x="436563" y="933878"/>
            <a:ext cx="8575358" cy="914400"/>
          </a:xfrm>
        </p:spPr>
        <p:txBody>
          <a:bodyPr/>
          <a:lstStyle/>
          <a:p>
            <a:r>
              <a:rPr lang="en-AU" dirty="0"/>
              <a:t>Key areas of focus for the program in 2023</a:t>
            </a:r>
          </a:p>
        </p:txBody>
      </p:sp>
      <p:pic>
        <p:nvPicPr>
          <p:cNvPr id="6" name="Graphic 5" descr="Internet with solid fill">
            <a:extLst>
              <a:ext uri="{FF2B5EF4-FFF2-40B4-BE49-F238E27FC236}">
                <a16:creationId xmlns:a16="http://schemas.microsoft.com/office/drawing/2014/main" id="{C31A535B-8F00-5968-F06C-9AF95213D7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388" y="1411368"/>
            <a:ext cx="914400" cy="914400"/>
          </a:xfrm>
          <a:prstGeom prst="rect">
            <a:avLst/>
          </a:prstGeom>
        </p:spPr>
      </p:pic>
      <p:pic>
        <p:nvPicPr>
          <p:cNvPr id="7" name="Graphic 6" descr="Books with solid fill">
            <a:extLst>
              <a:ext uri="{FF2B5EF4-FFF2-40B4-BE49-F238E27FC236}">
                <a16:creationId xmlns:a16="http://schemas.microsoft.com/office/drawing/2014/main" id="{24985796-FF27-E27A-D95D-D3D3C743C3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8096" y="1494092"/>
            <a:ext cx="748952" cy="748952"/>
          </a:xfrm>
          <a:prstGeom prst="rect">
            <a:avLst/>
          </a:prstGeom>
        </p:spPr>
      </p:pic>
      <p:pic>
        <p:nvPicPr>
          <p:cNvPr id="8" name="Graphic 7" descr="Teacher with solid fill">
            <a:extLst>
              <a:ext uri="{FF2B5EF4-FFF2-40B4-BE49-F238E27FC236}">
                <a16:creationId xmlns:a16="http://schemas.microsoft.com/office/drawing/2014/main" id="{9D85F59F-7BF6-370E-320D-F283E9A175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799" y="1411368"/>
            <a:ext cx="914400" cy="914400"/>
          </a:xfrm>
          <a:prstGeom prst="rect">
            <a:avLst/>
          </a:prstGeom>
        </p:spPr>
      </p:pic>
      <p:pic>
        <p:nvPicPr>
          <p:cNvPr id="9" name="Graphic 8" descr="Handshake with solid fill">
            <a:extLst>
              <a:ext uri="{FF2B5EF4-FFF2-40B4-BE49-F238E27FC236}">
                <a16:creationId xmlns:a16="http://schemas.microsoft.com/office/drawing/2014/main" id="{B5636321-B5C5-B3D9-F61B-459EB07D45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26507" y="1411368"/>
            <a:ext cx="914400" cy="914400"/>
          </a:xfrm>
          <a:prstGeom prst="rect">
            <a:avLst/>
          </a:prstGeom>
        </p:spPr>
      </p:pic>
      <p:pic>
        <p:nvPicPr>
          <p:cNvPr id="11" name="Graphic 10" descr="Open hand with solid fill">
            <a:extLst>
              <a:ext uri="{FF2B5EF4-FFF2-40B4-BE49-F238E27FC236}">
                <a16:creationId xmlns:a16="http://schemas.microsoft.com/office/drawing/2014/main" id="{584EA1F7-2F7A-ABAB-7D9A-FE9E8BAC68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85229" y="1411368"/>
            <a:ext cx="914400" cy="914400"/>
          </a:xfrm>
          <a:prstGeom prst="rect">
            <a:avLst/>
          </a:prstGeom>
        </p:spPr>
      </p:pic>
      <p:graphicFrame>
        <p:nvGraphicFramePr>
          <p:cNvPr id="14" name="Content Placeholder 5">
            <a:extLst>
              <a:ext uri="{FF2B5EF4-FFF2-40B4-BE49-F238E27FC236}">
                <a16:creationId xmlns:a16="http://schemas.microsoft.com/office/drawing/2014/main" id="{82EFE228-F15E-8CB5-788A-17E66EB3B161}"/>
              </a:ext>
            </a:extLst>
          </p:cNvPr>
          <p:cNvGraphicFramePr>
            <a:graphicFrameLocks noGrp="1"/>
          </p:cNvGraphicFramePr>
          <p:nvPr>
            <p:ph idx="1"/>
            <p:extLst>
              <p:ext uri="{D42A27DB-BD31-4B8C-83A1-F6EECF244321}">
                <p14:modId xmlns:p14="http://schemas.microsoft.com/office/powerpoint/2010/main" val="467734730"/>
              </p:ext>
            </p:extLst>
          </p:nvPr>
        </p:nvGraphicFramePr>
        <p:xfrm>
          <a:off x="501014" y="1572784"/>
          <a:ext cx="11318875" cy="43513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42509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2CDAA34-321E-45B8-8AF1-FDE44156A2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7" imgH="288" progId="TCLayout.ActiveDocument.1">
                  <p:embed/>
                </p:oleObj>
              </mc:Choice>
              <mc:Fallback>
                <p:oleObj name="think-cell Slide" r:id="rId5" imgW="287" imgH="288" progId="TCLayout.ActiveDocument.1">
                  <p:embed/>
                  <p:pic>
                    <p:nvPicPr>
                      <p:cNvPr id="5" name="Object 4" hidden="1">
                        <a:extLst>
                          <a:ext uri="{FF2B5EF4-FFF2-40B4-BE49-F238E27FC236}">
                            <a16:creationId xmlns:a16="http://schemas.microsoft.com/office/drawing/2014/main" id="{32CDAA34-321E-45B8-8AF1-FDE44156A2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142DC24-D5F4-432B-B8EE-F12DD891F3A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AU" sz="360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93C82DF-E55D-4E83-97F0-718FE9A66C7A}"/>
              </a:ext>
            </a:extLst>
          </p:cNvPr>
          <p:cNvSpPr>
            <a:spLocks noGrp="1"/>
          </p:cNvSpPr>
          <p:nvPr>
            <p:ph type="title"/>
          </p:nvPr>
        </p:nvSpPr>
        <p:spPr>
          <a:xfrm>
            <a:off x="436880" y="365125"/>
            <a:ext cx="8575040" cy="599997"/>
          </a:xfrm>
        </p:spPr>
        <p:txBody>
          <a:bodyPr vert="horz"/>
          <a:lstStyle/>
          <a:p>
            <a:r>
              <a:rPr lang="en-AU" dirty="0"/>
              <a:t>Program key achievements in 2023</a:t>
            </a:r>
          </a:p>
        </p:txBody>
      </p:sp>
      <p:graphicFrame>
        <p:nvGraphicFramePr>
          <p:cNvPr id="10" name="Content Placeholder 9">
            <a:extLst>
              <a:ext uri="{FF2B5EF4-FFF2-40B4-BE49-F238E27FC236}">
                <a16:creationId xmlns:a16="http://schemas.microsoft.com/office/drawing/2014/main" id="{3D85466C-DC3B-40B4-9620-E1A45ABFE08F}"/>
              </a:ext>
            </a:extLst>
          </p:cNvPr>
          <p:cNvGraphicFramePr>
            <a:graphicFrameLocks noGrp="1"/>
          </p:cNvGraphicFramePr>
          <p:nvPr>
            <p:ph idx="1"/>
            <p:extLst>
              <p:ext uri="{D42A27DB-BD31-4B8C-83A1-F6EECF244321}">
                <p14:modId xmlns:p14="http://schemas.microsoft.com/office/powerpoint/2010/main" val="597580912"/>
              </p:ext>
            </p:extLst>
          </p:nvPr>
        </p:nvGraphicFramePr>
        <p:xfrm>
          <a:off x="222873" y="1298351"/>
          <a:ext cx="11318875" cy="49402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1" name="Group 10">
            <a:extLst>
              <a:ext uri="{FF2B5EF4-FFF2-40B4-BE49-F238E27FC236}">
                <a16:creationId xmlns:a16="http://schemas.microsoft.com/office/drawing/2014/main" id="{A507F9EE-099E-4FAC-AEA6-050AC0006DAF}"/>
              </a:ext>
            </a:extLst>
          </p:cNvPr>
          <p:cNvGrpSpPr/>
          <p:nvPr/>
        </p:nvGrpSpPr>
        <p:grpSpPr>
          <a:xfrm>
            <a:off x="6071832" y="3795082"/>
            <a:ext cx="1696341" cy="1524530"/>
            <a:chOff x="7035056" y="2718676"/>
            <a:chExt cx="1158416" cy="838045"/>
          </a:xfrm>
        </p:grpSpPr>
        <p:sp>
          <p:nvSpPr>
            <p:cNvPr id="12" name="Rectangle: Rounded Corners 11">
              <a:extLst>
                <a:ext uri="{FF2B5EF4-FFF2-40B4-BE49-F238E27FC236}">
                  <a16:creationId xmlns:a16="http://schemas.microsoft.com/office/drawing/2014/main" id="{9387155E-4E9B-4424-9514-45BAC5F45A29}"/>
                </a:ext>
              </a:extLst>
            </p:cNvPr>
            <p:cNvSpPr/>
            <p:nvPr/>
          </p:nvSpPr>
          <p:spPr>
            <a:xfrm>
              <a:off x="7035056" y="2718676"/>
              <a:ext cx="1158416" cy="838045"/>
            </a:xfrm>
            <a:prstGeom prst="roundRect">
              <a:avLst>
                <a:gd name="adj" fmla="val 10000"/>
              </a:avLst>
            </a:prstGeom>
            <a:ln>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3" name="Rectangle: Rounded Corners 4">
              <a:extLst>
                <a:ext uri="{FF2B5EF4-FFF2-40B4-BE49-F238E27FC236}">
                  <a16:creationId xmlns:a16="http://schemas.microsoft.com/office/drawing/2014/main" id="{93580AD6-A852-4660-BE36-8C7A00AC9C8C}"/>
                </a:ext>
              </a:extLst>
            </p:cNvPr>
            <p:cNvSpPr txBox="1"/>
            <p:nvPr/>
          </p:nvSpPr>
          <p:spPr>
            <a:xfrm>
              <a:off x="7074328" y="2744437"/>
              <a:ext cx="1116004" cy="7330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t" anchorCtr="0">
              <a:noAutofit/>
            </a:bodyPr>
            <a:lstStyle/>
            <a:p>
              <a:pPr marL="171450" lvl="0" indent="-171450" defTabSz="533400">
                <a:lnSpc>
                  <a:spcPct val="90000"/>
                </a:lnSpc>
                <a:spcBef>
                  <a:spcPct val="0"/>
                </a:spcBef>
                <a:spcAft>
                  <a:spcPct val="35000"/>
                </a:spcAft>
                <a:buFont typeface="Arial" panose="020B0604020202020204" pitchFamily="34" charset="0"/>
                <a:buChar char="•"/>
              </a:pPr>
              <a:r>
                <a:rPr lang="en-AU" sz="700" dirty="0"/>
                <a:t>The Faculty Presentation</a:t>
              </a:r>
            </a:p>
            <a:p>
              <a:pPr marL="171450" lvl="0" indent="-171450" defTabSz="533400">
                <a:lnSpc>
                  <a:spcPct val="90000"/>
                </a:lnSpc>
                <a:spcBef>
                  <a:spcPct val="0"/>
                </a:spcBef>
                <a:spcAft>
                  <a:spcPct val="35000"/>
                </a:spcAft>
                <a:buFont typeface="Arial" panose="020B0604020202020204" pitchFamily="34" charset="0"/>
                <a:buChar char="•"/>
              </a:pPr>
              <a:r>
                <a:rPr lang="en-AU" sz="700" kern="1200" dirty="0"/>
                <a:t>London University Purchasing Consortium</a:t>
              </a:r>
            </a:p>
            <a:p>
              <a:pPr marL="171450" lvl="0" indent="-171450" defTabSz="533400">
                <a:lnSpc>
                  <a:spcPct val="90000"/>
                </a:lnSpc>
                <a:spcBef>
                  <a:spcPct val="0"/>
                </a:spcBef>
                <a:spcAft>
                  <a:spcPct val="35000"/>
                </a:spcAft>
                <a:buFont typeface="Arial" panose="020B0604020202020204" pitchFamily="34" charset="0"/>
                <a:buChar char="•"/>
              </a:pPr>
              <a:r>
                <a:rPr lang="en-AU" sz="700" kern="1200" dirty="0"/>
                <a:t>Australian Red Cross</a:t>
              </a:r>
            </a:p>
            <a:p>
              <a:pPr marL="171450" lvl="0" indent="-171450" defTabSz="533400">
                <a:lnSpc>
                  <a:spcPct val="90000"/>
                </a:lnSpc>
                <a:spcBef>
                  <a:spcPct val="0"/>
                </a:spcBef>
                <a:spcAft>
                  <a:spcPct val="35000"/>
                </a:spcAft>
                <a:buFont typeface="Arial" panose="020B0604020202020204" pitchFamily="34" charset="0"/>
                <a:buChar char="•"/>
              </a:pPr>
              <a:r>
                <a:rPr lang="en-AU" sz="700" dirty="0"/>
                <a:t>Electronics Watch</a:t>
              </a:r>
            </a:p>
            <a:p>
              <a:pPr marL="171450" lvl="0" indent="-171450" defTabSz="533400">
                <a:lnSpc>
                  <a:spcPct val="90000"/>
                </a:lnSpc>
                <a:spcBef>
                  <a:spcPct val="0"/>
                </a:spcBef>
                <a:spcAft>
                  <a:spcPct val="35000"/>
                </a:spcAft>
                <a:buFont typeface="Arial" panose="020B0604020202020204" pitchFamily="34" charset="0"/>
                <a:buChar char="•"/>
              </a:pPr>
              <a:r>
                <a:rPr lang="en-AU" sz="700" dirty="0"/>
                <a:t>The Mekong Club</a:t>
              </a:r>
            </a:p>
            <a:p>
              <a:pPr marL="171450" lvl="0" indent="-171450" defTabSz="533400">
                <a:lnSpc>
                  <a:spcPct val="90000"/>
                </a:lnSpc>
                <a:spcBef>
                  <a:spcPct val="0"/>
                </a:spcBef>
                <a:spcAft>
                  <a:spcPct val="35000"/>
                </a:spcAft>
                <a:buFont typeface="Arial" panose="020B0604020202020204" pitchFamily="34" charset="0"/>
                <a:buChar char="•"/>
              </a:pPr>
              <a:r>
                <a:rPr lang="en-AU" sz="700" dirty="0"/>
                <a:t>Be Slavery Free</a:t>
              </a:r>
            </a:p>
            <a:p>
              <a:pPr marL="171450" lvl="0" indent="-171450" defTabSz="533400">
                <a:lnSpc>
                  <a:spcPct val="90000"/>
                </a:lnSpc>
                <a:spcBef>
                  <a:spcPct val="0"/>
                </a:spcBef>
                <a:spcAft>
                  <a:spcPct val="35000"/>
                </a:spcAft>
                <a:buFont typeface="Arial" panose="020B0604020202020204" pitchFamily="34" charset="0"/>
                <a:buChar char="•"/>
              </a:pPr>
              <a:r>
                <a:rPr lang="en-AU" sz="700" dirty="0"/>
                <a:t>Australian Catholic Anti-slavery Network</a:t>
              </a:r>
            </a:p>
            <a:p>
              <a:pPr marL="171450" lvl="0" indent="-171450" defTabSz="533400">
                <a:lnSpc>
                  <a:spcPct val="90000"/>
                </a:lnSpc>
                <a:spcBef>
                  <a:spcPct val="0"/>
                </a:spcBef>
                <a:spcAft>
                  <a:spcPct val="35000"/>
                </a:spcAft>
                <a:buFont typeface="Arial" panose="020B0604020202020204" pitchFamily="34" charset="0"/>
                <a:buChar char="•"/>
              </a:pPr>
              <a:r>
                <a:rPr lang="en-AU" sz="700" dirty="0" err="1"/>
                <a:t>TelcoTogether</a:t>
              </a:r>
              <a:endParaRPr lang="en-AU" sz="700" dirty="0"/>
            </a:p>
            <a:p>
              <a:pPr marL="171450" lvl="0" indent="-171450" defTabSz="533400">
                <a:lnSpc>
                  <a:spcPct val="90000"/>
                </a:lnSpc>
                <a:spcBef>
                  <a:spcPct val="0"/>
                </a:spcBef>
                <a:spcAft>
                  <a:spcPct val="35000"/>
                </a:spcAft>
                <a:buFont typeface="Arial" panose="020B0604020202020204" pitchFamily="34" charset="0"/>
                <a:buChar char="•"/>
              </a:pPr>
              <a:r>
                <a:rPr lang="en-AU" sz="700" dirty="0"/>
                <a:t>SA Modern Slavery Network</a:t>
              </a:r>
            </a:p>
            <a:p>
              <a:pPr marL="171450" lvl="0" indent="-171450" defTabSz="533400">
                <a:lnSpc>
                  <a:spcPct val="90000"/>
                </a:lnSpc>
                <a:spcBef>
                  <a:spcPct val="0"/>
                </a:spcBef>
                <a:spcAft>
                  <a:spcPct val="35000"/>
                </a:spcAft>
                <a:buFont typeface="Arial" panose="020B0604020202020204" pitchFamily="34" charset="0"/>
                <a:buChar char="•"/>
              </a:pPr>
              <a:endParaRPr lang="en-AU" sz="850" dirty="0"/>
            </a:p>
          </p:txBody>
        </p:sp>
      </p:grpSp>
      <p:grpSp>
        <p:nvGrpSpPr>
          <p:cNvPr id="24" name="Group 23">
            <a:extLst>
              <a:ext uri="{FF2B5EF4-FFF2-40B4-BE49-F238E27FC236}">
                <a16:creationId xmlns:a16="http://schemas.microsoft.com/office/drawing/2014/main" id="{0D57E50E-53A4-40E6-8097-6A5519DEC863}"/>
              </a:ext>
            </a:extLst>
          </p:cNvPr>
          <p:cNvGrpSpPr/>
          <p:nvPr/>
        </p:nvGrpSpPr>
        <p:grpSpPr>
          <a:xfrm>
            <a:off x="1999738" y="1075533"/>
            <a:ext cx="457200" cy="452437"/>
            <a:chOff x="2038350" y="1690688"/>
            <a:chExt cx="457200" cy="452437"/>
          </a:xfrm>
        </p:grpSpPr>
        <p:sp>
          <p:nvSpPr>
            <p:cNvPr id="20" name="Oval 19">
              <a:extLst>
                <a:ext uri="{FF2B5EF4-FFF2-40B4-BE49-F238E27FC236}">
                  <a16:creationId xmlns:a16="http://schemas.microsoft.com/office/drawing/2014/main" id="{A64CBEAD-2613-49FD-B6A2-79AE0FEF65E4}"/>
                </a:ext>
              </a:extLst>
            </p:cNvPr>
            <p:cNvSpPr/>
            <p:nvPr/>
          </p:nvSpPr>
          <p:spPr>
            <a:xfrm>
              <a:off x="2038350" y="1690688"/>
              <a:ext cx="457200" cy="45243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21" descr="Internet with solid fill">
              <a:extLst>
                <a:ext uri="{FF2B5EF4-FFF2-40B4-BE49-F238E27FC236}">
                  <a16:creationId xmlns:a16="http://schemas.microsoft.com/office/drawing/2014/main" id="{275D5998-DDF3-4ACD-AB56-2135AA5162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85975" y="1714500"/>
              <a:ext cx="381000" cy="381000"/>
            </a:xfrm>
            <a:prstGeom prst="rect">
              <a:avLst/>
            </a:prstGeom>
          </p:spPr>
        </p:pic>
      </p:grpSp>
      <p:grpSp>
        <p:nvGrpSpPr>
          <p:cNvPr id="25" name="Group 24">
            <a:extLst>
              <a:ext uri="{FF2B5EF4-FFF2-40B4-BE49-F238E27FC236}">
                <a16:creationId xmlns:a16="http://schemas.microsoft.com/office/drawing/2014/main" id="{52ADEFAA-F7D0-4B32-8A1C-1CF0319B8805}"/>
              </a:ext>
            </a:extLst>
          </p:cNvPr>
          <p:cNvGrpSpPr/>
          <p:nvPr/>
        </p:nvGrpSpPr>
        <p:grpSpPr>
          <a:xfrm>
            <a:off x="3776603" y="1042832"/>
            <a:ext cx="457200" cy="452437"/>
            <a:chOff x="2038350" y="1690688"/>
            <a:chExt cx="457200" cy="452437"/>
          </a:xfrm>
        </p:grpSpPr>
        <p:sp>
          <p:nvSpPr>
            <p:cNvPr id="26" name="Oval 25">
              <a:extLst>
                <a:ext uri="{FF2B5EF4-FFF2-40B4-BE49-F238E27FC236}">
                  <a16:creationId xmlns:a16="http://schemas.microsoft.com/office/drawing/2014/main" id="{598F2292-4ECC-4EF9-9954-7704FD68F926}"/>
                </a:ext>
              </a:extLst>
            </p:cNvPr>
            <p:cNvSpPr/>
            <p:nvPr/>
          </p:nvSpPr>
          <p:spPr>
            <a:xfrm>
              <a:off x="2038350" y="1690688"/>
              <a:ext cx="457200" cy="45243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 name="Graphic 26" descr="Ui Ux with solid fill">
              <a:extLst>
                <a:ext uri="{FF2B5EF4-FFF2-40B4-BE49-F238E27FC236}">
                  <a16:creationId xmlns:a16="http://schemas.microsoft.com/office/drawing/2014/main" id="{0CA39DA4-D606-4662-A347-A71EAA9D68F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2085975" y="1714500"/>
              <a:ext cx="381000" cy="381000"/>
            </a:xfrm>
            <a:prstGeom prst="rect">
              <a:avLst/>
            </a:prstGeom>
          </p:spPr>
        </p:pic>
      </p:grpSp>
      <p:sp>
        <p:nvSpPr>
          <p:cNvPr id="29" name="Oval 28">
            <a:extLst>
              <a:ext uri="{FF2B5EF4-FFF2-40B4-BE49-F238E27FC236}">
                <a16:creationId xmlns:a16="http://schemas.microsoft.com/office/drawing/2014/main" id="{3626932F-E88D-4812-A7F7-E958C283AA33}"/>
              </a:ext>
            </a:extLst>
          </p:cNvPr>
          <p:cNvSpPr/>
          <p:nvPr/>
        </p:nvSpPr>
        <p:spPr>
          <a:xfrm>
            <a:off x="7234749" y="1050243"/>
            <a:ext cx="457200" cy="45243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1" name="Group 30">
            <a:extLst>
              <a:ext uri="{FF2B5EF4-FFF2-40B4-BE49-F238E27FC236}">
                <a16:creationId xmlns:a16="http://schemas.microsoft.com/office/drawing/2014/main" id="{CDF81589-839C-41C6-BB93-1628B88ABA36}"/>
              </a:ext>
            </a:extLst>
          </p:cNvPr>
          <p:cNvGrpSpPr/>
          <p:nvPr/>
        </p:nvGrpSpPr>
        <p:grpSpPr>
          <a:xfrm>
            <a:off x="5396106" y="1054708"/>
            <a:ext cx="2257743" cy="452437"/>
            <a:chOff x="2038350" y="1690688"/>
            <a:chExt cx="2257743" cy="452437"/>
          </a:xfrm>
        </p:grpSpPr>
        <p:sp>
          <p:nvSpPr>
            <p:cNvPr id="32" name="Oval 31">
              <a:extLst>
                <a:ext uri="{FF2B5EF4-FFF2-40B4-BE49-F238E27FC236}">
                  <a16:creationId xmlns:a16="http://schemas.microsoft.com/office/drawing/2014/main" id="{FC51F9C7-7019-4745-AF43-ECA60108D97F}"/>
                </a:ext>
              </a:extLst>
            </p:cNvPr>
            <p:cNvSpPr/>
            <p:nvPr/>
          </p:nvSpPr>
          <p:spPr>
            <a:xfrm>
              <a:off x="2038350" y="1690688"/>
              <a:ext cx="457200" cy="45243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3" name="Graphic 32" descr="Meeting with solid fill">
              <a:extLst>
                <a:ext uri="{FF2B5EF4-FFF2-40B4-BE49-F238E27FC236}">
                  <a16:creationId xmlns:a16="http://schemas.microsoft.com/office/drawing/2014/main" id="{1F307D25-5377-4B05-8CD4-B53542B7619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3915093" y="1714499"/>
              <a:ext cx="381000" cy="381000"/>
            </a:xfrm>
            <a:prstGeom prst="rect">
              <a:avLst/>
            </a:prstGeom>
          </p:spPr>
        </p:pic>
      </p:grpSp>
      <p:grpSp>
        <p:nvGrpSpPr>
          <p:cNvPr id="34" name="Group 33">
            <a:extLst>
              <a:ext uri="{FF2B5EF4-FFF2-40B4-BE49-F238E27FC236}">
                <a16:creationId xmlns:a16="http://schemas.microsoft.com/office/drawing/2014/main" id="{2505ED08-AC3A-4A8C-AA88-250589335EA6}"/>
              </a:ext>
            </a:extLst>
          </p:cNvPr>
          <p:cNvGrpSpPr/>
          <p:nvPr/>
        </p:nvGrpSpPr>
        <p:grpSpPr>
          <a:xfrm>
            <a:off x="8854252" y="1030925"/>
            <a:ext cx="457200" cy="452437"/>
            <a:chOff x="2038350" y="1690688"/>
            <a:chExt cx="457200" cy="452437"/>
          </a:xfrm>
        </p:grpSpPr>
        <p:sp>
          <p:nvSpPr>
            <p:cNvPr id="35" name="Oval 34">
              <a:extLst>
                <a:ext uri="{FF2B5EF4-FFF2-40B4-BE49-F238E27FC236}">
                  <a16:creationId xmlns:a16="http://schemas.microsoft.com/office/drawing/2014/main" id="{09CEFFC1-66B8-4266-9078-B20E7F18F1B9}"/>
                </a:ext>
              </a:extLst>
            </p:cNvPr>
            <p:cNvSpPr/>
            <p:nvPr/>
          </p:nvSpPr>
          <p:spPr>
            <a:xfrm>
              <a:off x="2038350" y="1690688"/>
              <a:ext cx="457200" cy="45243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6" name="Graphic 35" descr="Greek Temple with solid fill">
              <a:extLst>
                <a:ext uri="{FF2B5EF4-FFF2-40B4-BE49-F238E27FC236}">
                  <a16:creationId xmlns:a16="http://schemas.microsoft.com/office/drawing/2014/main" id="{3238DCF4-5182-45A4-934B-D87E1CB9118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2085975" y="1714500"/>
              <a:ext cx="381000" cy="381000"/>
            </a:xfrm>
            <a:prstGeom prst="rect">
              <a:avLst/>
            </a:prstGeom>
          </p:spPr>
        </p:pic>
      </p:grpSp>
      <p:grpSp>
        <p:nvGrpSpPr>
          <p:cNvPr id="37" name="Group 36">
            <a:extLst>
              <a:ext uri="{FF2B5EF4-FFF2-40B4-BE49-F238E27FC236}">
                <a16:creationId xmlns:a16="http://schemas.microsoft.com/office/drawing/2014/main" id="{4A59E821-2BEB-43A3-BE01-4AB5E55E84A9}"/>
              </a:ext>
            </a:extLst>
          </p:cNvPr>
          <p:cNvGrpSpPr/>
          <p:nvPr/>
        </p:nvGrpSpPr>
        <p:grpSpPr>
          <a:xfrm>
            <a:off x="10613951" y="1152588"/>
            <a:ext cx="457200" cy="452437"/>
            <a:chOff x="2038350" y="1690688"/>
            <a:chExt cx="457200" cy="452437"/>
          </a:xfrm>
        </p:grpSpPr>
        <p:sp>
          <p:nvSpPr>
            <p:cNvPr id="38" name="Oval 37">
              <a:extLst>
                <a:ext uri="{FF2B5EF4-FFF2-40B4-BE49-F238E27FC236}">
                  <a16:creationId xmlns:a16="http://schemas.microsoft.com/office/drawing/2014/main" id="{B990DD24-5D7D-4F28-8A2E-A9FEFB24B8D0}"/>
                </a:ext>
              </a:extLst>
            </p:cNvPr>
            <p:cNvSpPr/>
            <p:nvPr/>
          </p:nvSpPr>
          <p:spPr>
            <a:xfrm>
              <a:off x="2038350" y="1690688"/>
              <a:ext cx="457200" cy="45243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 name="Graphic 38" descr="Connections with solid fill">
              <a:extLst>
                <a:ext uri="{FF2B5EF4-FFF2-40B4-BE49-F238E27FC236}">
                  <a16:creationId xmlns:a16="http://schemas.microsoft.com/office/drawing/2014/main" id="{98ED9996-2435-4A2D-AD17-C6C8C1BCB73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2085975" y="1714500"/>
              <a:ext cx="381000" cy="381000"/>
            </a:xfrm>
            <a:prstGeom prst="rect">
              <a:avLst/>
            </a:prstGeom>
          </p:spPr>
        </p:pic>
      </p:grpSp>
      <p:sp>
        <p:nvSpPr>
          <p:cNvPr id="42" name="Subtitle 2">
            <a:extLst>
              <a:ext uri="{FF2B5EF4-FFF2-40B4-BE49-F238E27FC236}">
                <a16:creationId xmlns:a16="http://schemas.microsoft.com/office/drawing/2014/main" id="{6B49E1FD-23C3-42B2-835A-67ECDAF4988B}"/>
              </a:ext>
            </a:extLst>
          </p:cNvPr>
          <p:cNvSpPr txBox="1">
            <a:spLocks/>
          </p:cNvSpPr>
          <p:nvPr/>
        </p:nvSpPr>
        <p:spPr>
          <a:xfrm>
            <a:off x="1009217" y="6297185"/>
            <a:ext cx="5044193" cy="471516"/>
          </a:xfrm>
          <a:prstGeom prst="rect">
            <a:avLst/>
          </a:prstGeom>
          <a:solidFill>
            <a:srgbClr val="E7E9EC">
              <a:alpha val="70000"/>
            </a:srgb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Monthly project update, documents, and meeting minutes available in the AUPN Portal </a:t>
            </a:r>
          </a:p>
          <a:p>
            <a:pPr marL="0" indent="0">
              <a:buNone/>
            </a:pPr>
            <a:r>
              <a:rPr lang="en-AU" sz="1200" dirty="0">
                <a:hlinkClick r:id="rId22"/>
              </a:rPr>
              <a:t>https://arcblueportal.com/category-communities-of-practice/modern-slavery-docs-and-templates/</a:t>
            </a:r>
            <a:r>
              <a:rPr lang="en-AU" sz="1200" dirty="0"/>
              <a:t> </a:t>
            </a:r>
          </a:p>
          <a:p>
            <a:endParaRPr lang="en-US" sz="1400" dirty="0"/>
          </a:p>
        </p:txBody>
      </p:sp>
      <p:grpSp>
        <p:nvGrpSpPr>
          <p:cNvPr id="3" name="Group 2">
            <a:extLst>
              <a:ext uri="{FF2B5EF4-FFF2-40B4-BE49-F238E27FC236}">
                <a16:creationId xmlns:a16="http://schemas.microsoft.com/office/drawing/2014/main" id="{86C58D01-4688-49D4-811C-6DAAFBBD2B3C}"/>
              </a:ext>
            </a:extLst>
          </p:cNvPr>
          <p:cNvGrpSpPr/>
          <p:nvPr/>
        </p:nvGrpSpPr>
        <p:grpSpPr>
          <a:xfrm>
            <a:off x="-513562" y="4848090"/>
            <a:ext cx="2037739" cy="1979211"/>
            <a:chOff x="112395" y="3638249"/>
            <a:chExt cx="3058126" cy="3058126"/>
          </a:xfrm>
        </p:grpSpPr>
        <p:pic>
          <p:nvPicPr>
            <p:cNvPr id="45" name="Graphic 44" descr="Award ribbon with star">
              <a:extLst>
                <a:ext uri="{FF2B5EF4-FFF2-40B4-BE49-F238E27FC236}">
                  <a16:creationId xmlns:a16="http://schemas.microsoft.com/office/drawing/2014/main" id="{1A1E375B-7526-43DE-80CF-2B61F1EE14A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2395" y="3638249"/>
              <a:ext cx="3058126" cy="3058126"/>
            </a:xfrm>
            <a:prstGeom prst="rect">
              <a:avLst/>
            </a:prstGeom>
          </p:spPr>
        </p:pic>
        <p:pic>
          <p:nvPicPr>
            <p:cNvPr id="47" name="Picture 46">
              <a:extLst>
                <a:ext uri="{FF2B5EF4-FFF2-40B4-BE49-F238E27FC236}">
                  <a16:creationId xmlns:a16="http://schemas.microsoft.com/office/drawing/2014/main" id="{5D4A90A9-C1D9-4E04-8906-7CEAE30D5C96}"/>
                </a:ext>
              </a:extLst>
            </p:cNvPr>
            <p:cNvPicPr>
              <a:picLocks noChangeAspect="1"/>
            </p:cNvPicPr>
            <p:nvPr/>
          </p:nvPicPr>
          <p:blipFill rotWithShape="1">
            <a:blip r:embed="rId25">
              <a:extLst>
                <a:ext uri="{BEBA8EAE-BF5A-486C-A8C5-ECC9F3942E4B}">
                  <a14:imgProps xmlns:a14="http://schemas.microsoft.com/office/drawing/2010/main">
                    <a14:imgLayer r:embed="rId26">
                      <a14:imgEffect>
                        <a14:backgroundRemoval t="8333" b="89815" l="9184" r="92857">
                          <a14:foregroundMark x1="52041" y1="9259" x2="52041" y2="9259"/>
                          <a14:foregroundMark x1="54082" y1="25000" x2="54082" y2="25000"/>
                          <a14:foregroundMark x1="92857" y1="32407" x2="92857" y2="32407"/>
                          <a14:foregroundMark x1="84694" y1="32407" x2="84694" y2="32407"/>
                          <a14:foregroundMark x1="55102" y1="88889" x2="55102" y2="88889"/>
                          <a14:foregroundMark x1="64286" y1="87037" x2="64286" y2="87037"/>
                          <a14:foregroundMark x1="71429" y1="85185" x2="71429" y2="85185"/>
                          <a14:foregroundMark x1="61224" y1="88889" x2="85714" y2="72222"/>
                          <a14:foregroundMark x1="19388" y1="76852" x2="46939" y2="88889"/>
                        </a14:backgroundRemoval>
                      </a14:imgEffect>
                    </a14:imgLayer>
                  </a14:imgProps>
                </a:ext>
                <a:ext uri="{28A0092B-C50C-407E-A947-70E740481C1C}">
                  <a14:useLocalDpi xmlns:a14="http://schemas.microsoft.com/office/drawing/2010/main" val="0"/>
                </a:ext>
              </a:extLst>
            </a:blip>
            <a:srcRect l="-1014" t="4636"/>
            <a:stretch/>
          </p:blipFill>
          <p:spPr>
            <a:xfrm>
              <a:off x="1169938" y="4440605"/>
              <a:ext cx="943040" cy="981147"/>
            </a:xfrm>
            <a:prstGeom prst="rect">
              <a:avLst/>
            </a:prstGeom>
          </p:spPr>
        </p:pic>
      </p:grpSp>
      <p:pic>
        <p:nvPicPr>
          <p:cNvPr id="17" name="Graphic 16" descr="Checkmark with solid fill">
            <a:extLst>
              <a:ext uri="{FF2B5EF4-FFF2-40B4-BE49-F238E27FC236}">
                <a16:creationId xmlns:a16="http://schemas.microsoft.com/office/drawing/2014/main" id="{FC957E10-E69F-42BE-991D-C8E20C5FF506}"/>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301645" y="2210026"/>
            <a:ext cx="457200" cy="457200"/>
          </a:xfrm>
          <a:prstGeom prst="rect">
            <a:avLst/>
          </a:prstGeom>
        </p:spPr>
      </p:pic>
      <p:pic>
        <p:nvPicPr>
          <p:cNvPr id="43" name="Graphic 42" descr="Checkmark with solid fill">
            <a:extLst>
              <a:ext uri="{FF2B5EF4-FFF2-40B4-BE49-F238E27FC236}">
                <a16:creationId xmlns:a16="http://schemas.microsoft.com/office/drawing/2014/main" id="{7B417A30-2AB7-4C11-A1B7-AFAEAB060E6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319602" y="3122639"/>
            <a:ext cx="457200" cy="457200"/>
          </a:xfrm>
          <a:prstGeom prst="rect">
            <a:avLst/>
          </a:prstGeom>
        </p:spPr>
      </p:pic>
      <p:pic>
        <p:nvPicPr>
          <p:cNvPr id="44" name="Graphic 43" descr="Checkmark with solid fill">
            <a:extLst>
              <a:ext uri="{FF2B5EF4-FFF2-40B4-BE49-F238E27FC236}">
                <a16:creationId xmlns:a16="http://schemas.microsoft.com/office/drawing/2014/main" id="{B6838A1C-9951-44C1-BD5D-65C4BF0F89A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021701" y="2263505"/>
            <a:ext cx="457200" cy="457200"/>
          </a:xfrm>
          <a:prstGeom prst="rect">
            <a:avLst/>
          </a:prstGeom>
        </p:spPr>
      </p:pic>
      <p:pic>
        <p:nvPicPr>
          <p:cNvPr id="46" name="Graphic 45" descr="Checkmark with solid fill">
            <a:extLst>
              <a:ext uri="{FF2B5EF4-FFF2-40B4-BE49-F238E27FC236}">
                <a16:creationId xmlns:a16="http://schemas.microsoft.com/office/drawing/2014/main" id="{1E5EA02B-305E-4729-869B-EEE1C040D93F}"/>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021701" y="3067736"/>
            <a:ext cx="457200" cy="457200"/>
          </a:xfrm>
          <a:prstGeom prst="rect">
            <a:avLst/>
          </a:prstGeom>
        </p:spPr>
      </p:pic>
      <p:pic>
        <p:nvPicPr>
          <p:cNvPr id="50" name="Graphic 49" descr="Checkmark with solid fill">
            <a:extLst>
              <a:ext uri="{FF2B5EF4-FFF2-40B4-BE49-F238E27FC236}">
                <a16:creationId xmlns:a16="http://schemas.microsoft.com/office/drawing/2014/main" id="{2FED8B13-5E84-4880-883C-C143F052E9C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734008" y="2258906"/>
            <a:ext cx="457200" cy="457200"/>
          </a:xfrm>
          <a:prstGeom prst="rect">
            <a:avLst/>
          </a:prstGeom>
        </p:spPr>
      </p:pic>
      <p:pic>
        <p:nvPicPr>
          <p:cNvPr id="52" name="Graphic 51" descr="Checkmark with solid fill">
            <a:extLst>
              <a:ext uri="{FF2B5EF4-FFF2-40B4-BE49-F238E27FC236}">
                <a16:creationId xmlns:a16="http://schemas.microsoft.com/office/drawing/2014/main" id="{A4173450-D6BF-402A-A871-650C0B4B6D6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318964" y="4791198"/>
            <a:ext cx="457200" cy="457200"/>
          </a:xfrm>
          <a:prstGeom prst="rect">
            <a:avLst/>
          </a:prstGeom>
        </p:spPr>
      </p:pic>
      <p:pic>
        <p:nvPicPr>
          <p:cNvPr id="53" name="Graphic 52" descr="Checkmark with solid fill">
            <a:extLst>
              <a:ext uri="{FF2B5EF4-FFF2-40B4-BE49-F238E27FC236}">
                <a16:creationId xmlns:a16="http://schemas.microsoft.com/office/drawing/2014/main" id="{23C0272E-CAC5-4210-9554-773150896B6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330875" y="3899209"/>
            <a:ext cx="457200" cy="457200"/>
          </a:xfrm>
          <a:prstGeom prst="rect">
            <a:avLst/>
          </a:prstGeom>
        </p:spPr>
      </p:pic>
      <p:pic>
        <p:nvPicPr>
          <p:cNvPr id="54" name="Graphic 53" descr="Checkmark with solid fill">
            <a:extLst>
              <a:ext uri="{FF2B5EF4-FFF2-40B4-BE49-F238E27FC236}">
                <a16:creationId xmlns:a16="http://schemas.microsoft.com/office/drawing/2014/main" id="{A5A37454-C467-4948-8863-85E0662254A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425249" y="2296922"/>
            <a:ext cx="457200" cy="457200"/>
          </a:xfrm>
          <a:prstGeom prst="rect">
            <a:avLst/>
          </a:prstGeom>
        </p:spPr>
      </p:pic>
      <p:pic>
        <p:nvPicPr>
          <p:cNvPr id="55" name="Graphic 54" descr="Checkmark with solid fill">
            <a:extLst>
              <a:ext uri="{FF2B5EF4-FFF2-40B4-BE49-F238E27FC236}">
                <a16:creationId xmlns:a16="http://schemas.microsoft.com/office/drawing/2014/main" id="{893B2749-76B4-494D-AEDE-FD62DB63811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151912" y="2263505"/>
            <a:ext cx="457200" cy="457200"/>
          </a:xfrm>
          <a:prstGeom prst="rect">
            <a:avLst/>
          </a:prstGeom>
        </p:spPr>
      </p:pic>
      <p:pic>
        <p:nvPicPr>
          <p:cNvPr id="56" name="Graphic 55" descr="Checkmark with solid fill">
            <a:extLst>
              <a:ext uri="{FF2B5EF4-FFF2-40B4-BE49-F238E27FC236}">
                <a16:creationId xmlns:a16="http://schemas.microsoft.com/office/drawing/2014/main" id="{00372839-519B-4858-BED8-653C982AECC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130896" y="3088080"/>
            <a:ext cx="457200" cy="457200"/>
          </a:xfrm>
          <a:prstGeom prst="rect">
            <a:avLst/>
          </a:prstGeom>
        </p:spPr>
      </p:pic>
      <p:pic>
        <p:nvPicPr>
          <p:cNvPr id="57" name="Graphic 56" descr="Checkmark with solid fill">
            <a:extLst>
              <a:ext uri="{FF2B5EF4-FFF2-40B4-BE49-F238E27FC236}">
                <a16:creationId xmlns:a16="http://schemas.microsoft.com/office/drawing/2014/main" id="{2FA921F4-EBC2-4E61-8D7E-44FB30D7050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130896" y="3915086"/>
            <a:ext cx="457200" cy="457200"/>
          </a:xfrm>
          <a:prstGeom prst="rect">
            <a:avLst/>
          </a:prstGeom>
        </p:spPr>
      </p:pic>
      <p:pic>
        <p:nvPicPr>
          <p:cNvPr id="59" name="Graphic 58" descr="Checkmark with solid fill">
            <a:extLst>
              <a:ext uri="{FF2B5EF4-FFF2-40B4-BE49-F238E27FC236}">
                <a16:creationId xmlns:a16="http://schemas.microsoft.com/office/drawing/2014/main" id="{C39026C7-6907-41A5-90D4-E77095FFA8B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828797" y="2210026"/>
            <a:ext cx="457200" cy="457200"/>
          </a:xfrm>
          <a:prstGeom prst="rect">
            <a:avLst/>
          </a:prstGeom>
        </p:spPr>
      </p:pic>
      <p:pic>
        <p:nvPicPr>
          <p:cNvPr id="60" name="Graphic 59" descr="Checkmark with solid fill">
            <a:extLst>
              <a:ext uri="{FF2B5EF4-FFF2-40B4-BE49-F238E27FC236}">
                <a16:creationId xmlns:a16="http://schemas.microsoft.com/office/drawing/2014/main" id="{C89AEEFF-375F-4BA2-9D65-C681101A4CD6}"/>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836543" y="3067736"/>
            <a:ext cx="457200" cy="457200"/>
          </a:xfrm>
          <a:prstGeom prst="rect">
            <a:avLst/>
          </a:prstGeom>
        </p:spPr>
      </p:pic>
      <p:pic>
        <p:nvPicPr>
          <p:cNvPr id="61" name="Graphic 60" descr="Checkmark with solid fill">
            <a:extLst>
              <a:ext uri="{FF2B5EF4-FFF2-40B4-BE49-F238E27FC236}">
                <a16:creationId xmlns:a16="http://schemas.microsoft.com/office/drawing/2014/main" id="{AB4D8FD3-37AE-4188-ABD5-F6A452EED9A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828797" y="3934722"/>
            <a:ext cx="457200" cy="457200"/>
          </a:xfrm>
          <a:prstGeom prst="rect">
            <a:avLst/>
          </a:prstGeom>
        </p:spPr>
      </p:pic>
      <p:pic>
        <p:nvPicPr>
          <p:cNvPr id="63" name="Graphic 62" descr="Checkmark with solid fill">
            <a:extLst>
              <a:ext uri="{FF2B5EF4-FFF2-40B4-BE49-F238E27FC236}">
                <a16:creationId xmlns:a16="http://schemas.microsoft.com/office/drawing/2014/main" id="{0241968F-9BCC-40F9-A4F0-13A97A4FD72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425249" y="2985008"/>
            <a:ext cx="457200" cy="457200"/>
          </a:xfrm>
          <a:prstGeom prst="rect">
            <a:avLst/>
          </a:prstGeom>
        </p:spPr>
      </p:pic>
      <p:pic>
        <p:nvPicPr>
          <p:cNvPr id="62" name="Graphic 61" descr="Checkmark with solid fill">
            <a:extLst>
              <a:ext uri="{FF2B5EF4-FFF2-40B4-BE49-F238E27FC236}">
                <a16:creationId xmlns:a16="http://schemas.microsoft.com/office/drawing/2014/main" id="{57E5435C-FBD4-41D6-A6F1-818F19F2312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732861" y="3126845"/>
            <a:ext cx="457200" cy="457200"/>
          </a:xfrm>
          <a:prstGeom prst="rect">
            <a:avLst/>
          </a:prstGeom>
        </p:spPr>
      </p:pic>
      <p:pic>
        <p:nvPicPr>
          <p:cNvPr id="7" name="Graphic 6" descr="Blueprint with solid fill">
            <a:extLst>
              <a:ext uri="{FF2B5EF4-FFF2-40B4-BE49-F238E27FC236}">
                <a16:creationId xmlns:a16="http://schemas.microsoft.com/office/drawing/2014/main" id="{D74ED097-9E76-491C-B008-333231FACD49}"/>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426762" y="1078519"/>
            <a:ext cx="395887" cy="395887"/>
          </a:xfrm>
          <a:prstGeom prst="rect">
            <a:avLst/>
          </a:prstGeom>
        </p:spPr>
      </p:pic>
      <p:pic>
        <p:nvPicPr>
          <p:cNvPr id="6" name="Graphic 5" descr="Checkmark with solid fill">
            <a:extLst>
              <a:ext uri="{FF2B5EF4-FFF2-40B4-BE49-F238E27FC236}">
                <a16:creationId xmlns:a16="http://schemas.microsoft.com/office/drawing/2014/main" id="{A103ACDF-0174-2F90-CB8C-80FD9ADDBDA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123409" y="4808386"/>
            <a:ext cx="457200" cy="457200"/>
          </a:xfrm>
          <a:prstGeom prst="rect">
            <a:avLst/>
          </a:prstGeom>
        </p:spPr>
      </p:pic>
      <p:pic>
        <p:nvPicPr>
          <p:cNvPr id="8" name="Graphic 7" descr="Checkmark with solid fill">
            <a:extLst>
              <a:ext uri="{FF2B5EF4-FFF2-40B4-BE49-F238E27FC236}">
                <a16:creationId xmlns:a16="http://schemas.microsoft.com/office/drawing/2014/main" id="{EF4C82CE-549A-2853-39DF-A35962BA5E3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015267" y="3915086"/>
            <a:ext cx="457200" cy="457200"/>
          </a:xfrm>
          <a:prstGeom prst="rect">
            <a:avLst/>
          </a:prstGeom>
        </p:spPr>
      </p:pic>
      <p:sp>
        <p:nvSpPr>
          <p:cNvPr id="9" name="TextBox 8">
            <a:extLst>
              <a:ext uri="{FF2B5EF4-FFF2-40B4-BE49-F238E27FC236}">
                <a16:creationId xmlns:a16="http://schemas.microsoft.com/office/drawing/2014/main" id="{C5DF3318-4AE0-DE7D-1A5B-5AE6D531EAB4}"/>
              </a:ext>
            </a:extLst>
          </p:cNvPr>
          <p:cNvSpPr txBox="1"/>
          <p:nvPr/>
        </p:nvSpPr>
        <p:spPr>
          <a:xfrm>
            <a:off x="9676179" y="5410901"/>
            <a:ext cx="2351794" cy="507831"/>
          </a:xfrm>
          <a:prstGeom prst="rect">
            <a:avLst/>
          </a:prstGeom>
          <a:noFill/>
        </p:spPr>
        <p:txBody>
          <a:bodyPr wrap="square" rtlCol="0">
            <a:spAutoFit/>
          </a:bodyPr>
          <a:lstStyle/>
          <a:p>
            <a:r>
              <a:rPr lang="en-AU" sz="900" dirty="0">
                <a:solidFill>
                  <a:schemeClr val="accent2">
                    <a:lumMod val="75000"/>
                  </a:schemeClr>
                </a:solidFill>
              </a:rPr>
              <a:t>*Only reference CAF in your statement if your university is engaging with them directly.</a:t>
            </a:r>
          </a:p>
        </p:txBody>
      </p:sp>
      <p:pic>
        <p:nvPicPr>
          <p:cNvPr id="14" name="Picture 13">
            <a:extLst>
              <a:ext uri="{FF2B5EF4-FFF2-40B4-BE49-F238E27FC236}">
                <a16:creationId xmlns:a16="http://schemas.microsoft.com/office/drawing/2014/main" id="{80CB3468-C62F-5D6B-3A7E-8751FD2DE561}"/>
              </a:ext>
            </a:extLst>
          </p:cNvPr>
          <p:cNvPicPr>
            <a:picLocks noChangeAspect="1"/>
          </p:cNvPicPr>
          <p:nvPr/>
        </p:nvPicPr>
        <p:blipFill>
          <a:blip r:embed="rId31"/>
          <a:stretch>
            <a:fillRect/>
          </a:stretch>
        </p:blipFill>
        <p:spPr>
          <a:xfrm>
            <a:off x="10836503" y="4801708"/>
            <a:ext cx="457240" cy="457240"/>
          </a:xfrm>
          <a:prstGeom prst="rect">
            <a:avLst/>
          </a:prstGeom>
        </p:spPr>
      </p:pic>
      <p:pic>
        <p:nvPicPr>
          <p:cNvPr id="16" name="Graphic 15" descr="Checkmark with solid fill">
            <a:extLst>
              <a:ext uri="{FF2B5EF4-FFF2-40B4-BE49-F238E27FC236}">
                <a16:creationId xmlns:a16="http://schemas.microsoft.com/office/drawing/2014/main" id="{C8CC0F5D-7451-A044-3D3D-F1F37F63C4F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155550" y="5680586"/>
            <a:ext cx="457200" cy="457200"/>
          </a:xfrm>
          <a:prstGeom prst="rect">
            <a:avLst/>
          </a:prstGeom>
        </p:spPr>
      </p:pic>
      <p:cxnSp>
        <p:nvCxnSpPr>
          <p:cNvPr id="18" name="Straight Connector 17">
            <a:extLst>
              <a:ext uri="{FF2B5EF4-FFF2-40B4-BE49-F238E27FC236}">
                <a16:creationId xmlns:a16="http://schemas.microsoft.com/office/drawing/2014/main" id="{0F28466C-44CA-B37A-2449-CC360E4BD34D}"/>
              </a:ext>
            </a:extLst>
          </p:cNvPr>
          <p:cNvCxnSpPr>
            <a:cxnSpLocks/>
          </p:cNvCxnSpPr>
          <p:nvPr/>
        </p:nvCxnSpPr>
        <p:spPr>
          <a:xfrm>
            <a:off x="6904326" y="3609262"/>
            <a:ext cx="0" cy="18582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86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C3D72C-4545-4F78-AC23-BE9BF94BCB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7" imgH="288" progId="TCLayout.ActiveDocument.1">
                  <p:embed/>
                </p:oleObj>
              </mc:Choice>
              <mc:Fallback>
                <p:oleObj name="think-cell Slide" r:id="rId3" imgW="287" imgH="288" progId="TCLayout.ActiveDocument.1">
                  <p:embed/>
                  <p:pic>
                    <p:nvPicPr>
                      <p:cNvPr id="4" name="Object 3" hidden="1">
                        <a:extLst>
                          <a:ext uri="{FF2B5EF4-FFF2-40B4-BE49-F238E27FC236}">
                            <a16:creationId xmlns:a16="http://schemas.microsoft.com/office/drawing/2014/main" id="{DEC3D72C-4545-4F78-AC23-BE9BF94BCB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CD5BEC5-6771-409E-923E-272294C95B74}"/>
              </a:ext>
            </a:extLst>
          </p:cNvPr>
          <p:cNvSpPr>
            <a:spLocks noGrp="1"/>
          </p:cNvSpPr>
          <p:nvPr>
            <p:ph type="title"/>
          </p:nvPr>
        </p:nvSpPr>
        <p:spPr/>
        <p:txBody>
          <a:bodyPr vert="horz">
            <a:noAutofit/>
          </a:bodyPr>
          <a:lstStyle/>
          <a:p>
            <a:r>
              <a:rPr lang="en-AU">
                <a:cs typeface="Arial"/>
              </a:rPr>
              <a:t>Engagement and Communications</a:t>
            </a:r>
          </a:p>
        </p:txBody>
      </p:sp>
      <p:sp>
        <p:nvSpPr>
          <p:cNvPr id="13" name="Content Placeholder 12">
            <a:extLst>
              <a:ext uri="{FF2B5EF4-FFF2-40B4-BE49-F238E27FC236}">
                <a16:creationId xmlns:a16="http://schemas.microsoft.com/office/drawing/2014/main" id="{BA8896BB-290B-4E90-847D-B9603C2CE144}"/>
              </a:ext>
            </a:extLst>
          </p:cNvPr>
          <p:cNvSpPr>
            <a:spLocks noGrp="1"/>
          </p:cNvSpPr>
          <p:nvPr>
            <p:ph idx="1"/>
          </p:nvPr>
        </p:nvSpPr>
        <p:spPr/>
        <p:txBody>
          <a:bodyPr vert="horz" lIns="91440" tIns="45720" rIns="91440" bIns="45720" rtlCol="0" anchor="t">
            <a:normAutofit/>
          </a:bodyPr>
          <a:lstStyle/>
          <a:p>
            <a:pPr lvl="1">
              <a:lnSpc>
                <a:spcPct val="100000"/>
              </a:lnSpc>
            </a:pPr>
            <a:endParaRPr lang="en-US" sz="1400" dirty="0">
              <a:latin typeface="Arial" panose="020B0604020202020204" pitchFamily="34" charset="0"/>
              <a:ea typeface="Calibri" panose="020F0502020204030204" pitchFamily="34" charset="0"/>
            </a:endParaRPr>
          </a:p>
          <a:p>
            <a:pPr lvl="1">
              <a:lnSpc>
                <a:spcPct val="100000"/>
              </a:lnSpc>
            </a:pPr>
            <a:endParaRPr lang="en-US" sz="1400" dirty="0">
              <a:latin typeface="Arial" panose="020B0604020202020204" pitchFamily="34" charset="0"/>
              <a:ea typeface="Calibri" panose="020F0502020204030204" pitchFamily="34" charset="0"/>
            </a:endParaRPr>
          </a:p>
          <a:p>
            <a:endParaRPr lang="en-AU" dirty="0"/>
          </a:p>
        </p:txBody>
      </p:sp>
      <p:sp>
        <p:nvSpPr>
          <p:cNvPr id="5" name="Text Placeholder 4">
            <a:extLst>
              <a:ext uri="{FF2B5EF4-FFF2-40B4-BE49-F238E27FC236}">
                <a16:creationId xmlns:a16="http://schemas.microsoft.com/office/drawing/2014/main" id="{4AF43592-E4D5-4B6D-AE64-601875D24494}"/>
              </a:ext>
            </a:extLst>
          </p:cNvPr>
          <p:cNvSpPr>
            <a:spLocks noGrp="1"/>
          </p:cNvSpPr>
          <p:nvPr>
            <p:ph type="body" sz="quarter" idx="13"/>
          </p:nvPr>
        </p:nvSpPr>
        <p:spPr>
          <a:xfrm>
            <a:off x="436562" y="911225"/>
            <a:ext cx="11825259" cy="914400"/>
          </a:xfrm>
        </p:spPr>
        <p:txBody>
          <a:bodyPr>
            <a:normAutofit/>
          </a:bodyPr>
          <a:lstStyle/>
          <a:p>
            <a:r>
              <a:rPr lang="en-AU" dirty="0"/>
              <a:t>Promoting the University Anti-slavery Program and engaging outside the network</a:t>
            </a:r>
          </a:p>
        </p:txBody>
      </p:sp>
      <p:graphicFrame>
        <p:nvGraphicFramePr>
          <p:cNvPr id="7" name="Table 7">
            <a:extLst>
              <a:ext uri="{FF2B5EF4-FFF2-40B4-BE49-F238E27FC236}">
                <a16:creationId xmlns:a16="http://schemas.microsoft.com/office/drawing/2014/main" id="{DF02FDEF-E3B8-42F2-8548-F30CE0229F51}"/>
              </a:ext>
            </a:extLst>
          </p:cNvPr>
          <p:cNvGraphicFramePr>
            <a:graphicFrameLocks noGrp="1"/>
          </p:cNvGraphicFramePr>
          <p:nvPr>
            <p:extLst>
              <p:ext uri="{D42A27DB-BD31-4B8C-83A1-F6EECF244321}">
                <p14:modId xmlns:p14="http://schemas.microsoft.com/office/powerpoint/2010/main" val="1115386205"/>
              </p:ext>
            </p:extLst>
          </p:nvPr>
        </p:nvGraphicFramePr>
        <p:xfrm>
          <a:off x="439073" y="1316337"/>
          <a:ext cx="11396675" cy="4666374"/>
        </p:xfrm>
        <a:graphic>
          <a:graphicData uri="http://schemas.openxmlformats.org/drawingml/2006/table">
            <a:tbl>
              <a:tblPr firstRow="1" bandRow="1">
                <a:tableStyleId>{5C22544A-7EE6-4342-B048-85BDC9FD1C3A}</a:tableStyleId>
              </a:tblPr>
              <a:tblGrid>
                <a:gridCol w="637886">
                  <a:extLst>
                    <a:ext uri="{9D8B030D-6E8A-4147-A177-3AD203B41FA5}">
                      <a16:colId xmlns:a16="http://schemas.microsoft.com/office/drawing/2014/main" val="848068519"/>
                    </a:ext>
                  </a:extLst>
                </a:gridCol>
                <a:gridCol w="4476750">
                  <a:extLst>
                    <a:ext uri="{9D8B030D-6E8A-4147-A177-3AD203B41FA5}">
                      <a16:colId xmlns:a16="http://schemas.microsoft.com/office/drawing/2014/main" val="2153663348"/>
                    </a:ext>
                  </a:extLst>
                </a:gridCol>
                <a:gridCol w="6282039">
                  <a:extLst>
                    <a:ext uri="{9D8B030D-6E8A-4147-A177-3AD203B41FA5}">
                      <a16:colId xmlns:a16="http://schemas.microsoft.com/office/drawing/2014/main" val="3556977968"/>
                    </a:ext>
                  </a:extLst>
                </a:gridCol>
              </a:tblGrid>
              <a:tr h="244928">
                <a:tc>
                  <a:txBody>
                    <a:bodyPr/>
                    <a:lstStyle/>
                    <a:p>
                      <a:r>
                        <a:rPr lang="en-GB" sz="1100" b="1"/>
                        <a:t>Month</a:t>
                      </a:r>
                      <a:endParaRPr lang="en-AU" sz="1100" b="1"/>
                    </a:p>
                  </a:txBody>
                  <a:tcPr/>
                </a:tc>
                <a:tc>
                  <a:txBody>
                    <a:bodyPr/>
                    <a:lstStyle/>
                    <a:p>
                      <a:pPr marL="0" indent="0">
                        <a:buFont typeface="Arial" panose="020B0604020202020204" pitchFamily="34" charset="0"/>
                        <a:buNone/>
                      </a:pPr>
                      <a:r>
                        <a:rPr lang="en-GB" sz="1100"/>
                        <a:t>Presentations, meetings &amp; Seminars outside the AUPN</a:t>
                      </a:r>
                    </a:p>
                  </a:txBody>
                  <a:tcPr/>
                </a:tc>
                <a:tc>
                  <a:txBody>
                    <a:bodyPr/>
                    <a:lstStyle/>
                    <a:p>
                      <a:pPr marL="0" indent="0">
                        <a:buFont typeface="Arial" panose="020B0604020202020204" pitchFamily="34" charset="0"/>
                        <a:buNone/>
                      </a:pPr>
                      <a:r>
                        <a:rPr lang="en-GB" sz="1100"/>
                        <a:t>Details</a:t>
                      </a:r>
                      <a:endParaRPr lang="en-AU" sz="1100"/>
                    </a:p>
                  </a:txBody>
                  <a:tcPr/>
                </a:tc>
                <a:extLst>
                  <a:ext uri="{0D108BD9-81ED-4DB2-BD59-A6C34878D82A}">
                    <a16:rowId xmlns:a16="http://schemas.microsoft.com/office/drawing/2014/main" val="4027612859"/>
                  </a:ext>
                </a:extLst>
              </a:tr>
              <a:tr h="307734">
                <a:tc>
                  <a:txBody>
                    <a:bodyPr/>
                    <a:lstStyle/>
                    <a:p>
                      <a:r>
                        <a:rPr lang="en-GB" sz="1100" b="1"/>
                        <a:t>Feb</a:t>
                      </a:r>
                      <a:endParaRPr lang="en-AU" sz="1100" b="1"/>
                    </a:p>
                  </a:txBody>
                  <a:tcPr/>
                </a:tc>
                <a:tc>
                  <a:txBody>
                    <a:bodyPr/>
                    <a:lstStyle/>
                    <a:p>
                      <a:pPr marL="0" indent="0">
                        <a:buNone/>
                      </a:pPr>
                      <a:r>
                        <a:rPr lang="en-AU" sz="1100" dirty="0"/>
                        <a:t>-</a:t>
                      </a:r>
                    </a:p>
                  </a:txBody>
                  <a:tcPr/>
                </a:tc>
                <a:tc>
                  <a:txBody>
                    <a:bodyPr/>
                    <a:lstStyle/>
                    <a:p>
                      <a:pPr marL="0" indent="0">
                        <a:buNone/>
                      </a:pPr>
                      <a:r>
                        <a:rPr lang="en-AU" sz="1100" dirty="0"/>
                        <a:t>-</a:t>
                      </a:r>
                    </a:p>
                  </a:txBody>
                  <a:tcPr/>
                </a:tc>
                <a:extLst>
                  <a:ext uri="{0D108BD9-81ED-4DB2-BD59-A6C34878D82A}">
                    <a16:rowId xmlns:a16="http://schemas.microsoft.com/office/drawing/2014/main" val="1051807028"/>
                  </a:ext>
                </a:extLst>
              </a:tr>
              <a:tr h="307734">
                <a:tc>
                  <a:txBody>
                    <a:bodyPr/>
                    <a:lstStyle/>
                    <a:p>
                      <a:r>
                        <a:rPr lang="en-GB" sz="1100" b="1"/>
                        <a:t>March</a:t>
                      </a:r>
                      <a:endParaRPr lang="en-AU" sz="1100" b="1"/>
                    </a:p>
                  </a:txBody>
                  <a:tcPr/>
                </a:tc>
                <a:tc>
                  <a:txBody>
                    <a:bodyPr/>
                    <a:lstStyle/>
                    <a:p>
                      <a:pPr marL="0" lvl="0" indent="0">
                        <a:buNone/>
                      </a:pPr>
                      <a:r>
                        <a:rPr lang="en-GB" sz="1100" dirty="0"/>
                        <a:t>Presentation to </a:t>
                      </a:r>
                      <a:r>
                        <a:rPr lang="en-GB" sz="1100" dirty="0" err="1"/>
                        <a:t>TelcoTogether</a:t>
                      </a:r>
                      <a:endParaRPr lang="en-A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1100" dirty="0"/>
                        <a:t>Presentation on University Anti-slavery program, focusing on FRDM key learnings/ insights, as both sector collaborations use FRDM as their modern slavery risk software</a:t>
                      </a:r>
                    </a:p>
                  </a:txBody>
                  <a:tcPr/>
                </a:tc>
                <a:extLst>
                  <a:ext uri="{0D108BD9-81ED-4DB2-BD59-A6C34878D82A}">
                    <a16:rowId xmlns:a16="http://schemas.microsoft.com/office/drawing/2014/main" val="1658111587"/>
                  </a:ext>
                </a:extLst>
              </a:tr>
              <a:tr h="272142">
                <a:tc>
                  <a:txBody>
                    <a:bodyPr/>
                    <a:lstStyle/>
                    <a:p>
                      <a:r>
                        <a:rPr lang="en-GB" sz="1100" b="1" dirty="0"/>
                        <a:t>April</a:t>
                      </a:r>
                      <a:endParaRPr lang="en-AU" sz="1100" b="1" dirty="0"/>
                    </a:p>
                  </a:txBody>
                  <a:tcPr/>
                </a:tc>
                <a:tc>
                  <a:txBody>
                    <a:bodyPr/>
                    <a:lstStyle/>
                    <a:p>
                      <a:pPr marL="0" indent="0">
                        <a:buNone/>
                      </a:pPr>
                      <a:r>
                        <a:rPr lang="en-AU" sz="1100" dirty="0"/>
                        <a:t>Presentation to Australian Catholic Anti-slavery Network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Presentation on University Anti-slavery program, sharing learnings / insights</a:t>
                      </a:r>
                    </a:p>
                    <a:p>
                      <a:pPr marL="0" indent="0">
                        <a:buNone/>
                      </a:pPr>
                      <a:endParaRPr lang="en-AU" sz="1100" dirty="0"/>
                    </a:p>
                  </a:txBody>
                  <a:tcPr/>
                </a:tc>
                <a:extLst>
                  <a:ext uri="{0D108BD9-81ED-4DB2-BD59-A6C34878D82A}">
                    <a16:rowId xmlns:a16="http://schemas.microsoft.com/office/drawing/2014/main" val="309730003"/>
                  </a:ext>
                </a:extLst>
              </a:tr>
              <a:tr h="250028">
                <a:tc>
                  <a:txBody>
                    <a:bodyPr/>
                    <a:lstStyle/>
                    <a:p>
                      <a:r>
                        <a:rPr lang="en-AU" sz="1100" b="1" dirty="0"/>
                        <a:t>May</a:t>
                      </a:r>
                    </a:p>
                  </a:txBody>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11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1100" dirty="0"/>
                        <a:t>-</a:t>
                      </a:r>
                    </a:p>
                  </a:txBody>
                  <a:tcPr/>
                </a:tc>
                <a:extLst>
                  <a:ext uri="{0D108BD9-81ED-4DB2-BD59-A6C34878D82A}">
                    <a16:rowId xmlns:a16="http://schemas.microsoft.com/office/drawing/2014/main" val="358299868"/>
                  </a:ext>
                </a:extLst>
              </a:tr>
              <a:tr h="250028">
                <a:tc>
                  <a:txBody>
                    <a:bodyPr/>
                    <a:lstStyle/>
                    <a:p>
                      <a:r>
                        <a:rPr lang="en-GB" sz="1100" b="1" dirty="0"/>
                        <a:t>June</a:t>
                      </a:r>
                      <a:endParaRPr lang="en-AU" sz="11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1100" dirty="0"/>
                        <a:t>Modern Slavery Conference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1100" dirty="0"/>
                        <a:t>Attorney General’s Department held a 3 day conference in Melbourne. Various members of the program attended and represented the University Anti-slavery program.</a:t>
                      </a:r>
                    </a:p>
                  </a:txBody>
                  <a:tcPr/>
                </a:tc>
                <a:extLst>
                  <a:ext uri="{0D108BD9-81ED-4DB2-BD59-A6C34878D82A}">
                    <a16:rowId xmlns:a16="http://schemas.microsoft.com/office/drawing/2014/main" val="2487626967"/>
                  </a:ext>
                </a:extLst>
              </a:tr>
              <a:tr h="258535">
                <a:tc>
                  <a:txBody>
                    <a:bodyPr/>
                    <a:lstStyle/>
                    <a:p>
                      <a:r>
                        <a:rPr lang="en-GB" sz="1100" b="1"/>
                        <a:t>July</a:t>
                      </a:r>
                      <a:endParaRPr lang="en-AU" sz="1100" b="1"/>
                    </a:p>
                  </a:txBody>
                  <a:tcPr>
                    <a:solidFill>
                      <a:srgbClr val="CCD0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Presentation to the London Universities Purchasing Consortium</a:t>
                      </a:r>
                    </a:p>
                  </a:txBody>
                  <a:tcPr>
                    <a:solidFill>
                      <a:srgbClr val="CCD0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Presentation on University Anti-slavery program, sharing learnings / insights</a:t>
                      </a:r>
                    </a:p>
                  </a:txBody>
                  <a:tcPr>
                    <a:solidFill>
                      <a:srgbClr val="CCD0D7"/>
                    </a:solidFill>
                  </a:tcPr>
                </a:tc>
                <a:extLst>
                  <a:ext uri="{0D108BD9-81ED-4DB2-BD59-A6C34878D82A}">
                    <a16:rowId xmlns:a16="http://schemas.microsoft.com/office/drawing/2014/main" val="229246248"/>
                  </a:ext>
                </a:extLst>
              </a:tr>
              <a:tr h="360589">
                <a:tc>
                  <a:txBody>
                    <a:bodyPr/>
                    <a:lstStyle/>
                    <a:p>
                      <a:r>
                        <a:rPr lang="en-GB" sz="1100" b="1"/>
                        <a:t>Aug</a:t>
                      </a:r>
                      <a:endParaRPr lang="en-AU" sz="1100" b="1"/>
                    </a:p>
                  </a:txBody>
                  <a:tcPr>
                    <a:solidFill>
                      <a:srgbClr val="E7E9EC"/>
                    </a:solidFill>
                  </a:tcPr>
                </a:tc>
                <a:tc>
                  <a:txBody>
                    <a:bodyPr/>
                    <a:lstStyle/>
                    <a:p>
                      <a:pPr marL="0" indent="0">
                        <a:buNone/>
                      </a:pPr>
                      <a:r>
                        <a:rPr lang="en-GB" sz="1100" dirty="0"/>
                        <a:t>Cleaning Accountability Framework</a:t>
                      </a:r>
                    </a:p>
                  </a:txBody>
                  <a:tcPr>
                    <a:solidFill>
                      <a:srgbClr val="E7E9EC"/>
                    </a:solidFill>
                  </a:tcPr>
                </a:tc>
                <a:tc>
                  <a:txBody>
                    <a:bodyPr/>
                    <a:lstStyle/>
                    <a:p>
                      <a:pPr marL="0" indent="0">
                        <a:buNone/>
                      </a:pPr>
                      <a:r>
                        <a:rPr lang="en-GB" sz="1100" dirty="0"/>
                        <a:t>CAF presented universities with an opportunity to provide data to assist with university pricing schedule</a:t>
                      </a:r>
                    </a:p>
                  </a:txBody>
                  <a:tcPr>
                    <a:solidFill>
                      <a:srgbClr val="E7E9EC"/>
                    </a:solidFill>
                  </a:tcPr>
                </a:tc>
                <a:extLst>
                  <a:ext uri="{0D108BD9-81ED-4DB2-BD59-A6C34878D82A}">
                    <a16:rowId xmlns:a16="http://schemas.microsoft.com/office/drawing/2014/main" val="3870074743"/>
                  </a:ext>
                </a:extLst>
              </a:tr>
              <a:tr h="210910">
                <a:tc>
                  <a:txBody>
                    <a:bodyPr/>
                    <a:lstStyle/>
                    <a:p>
                      <a:r>
                        <a:rPr lang="en-GB" sz="1100" b="1"/>
                        <a:t>Sept</a:t>
                      </a:r>
                      <a:endParaRPr lang="en-AU" sz="11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Australian Red Cross</a:t>
                      </a:r>
                      <a:endParaRPr lang="en-AU" sz="1100" dirty="0"/>
                    </a:p>
                    <a:p>
                      <a:pPr marL="0" indent="0">
                        <a:buNone/>
                      </a:pP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Stakeholder consultation on developing an online ‘International Student Work Rights Hub’ to help prevent and respond to forced labour in Australia specifically for international students</a:t>
                      </a:r>
                    </a:p>
                  </a:txBody>
                  <a:tcPr/>
                </a:tc>
                <a:extLst>
                  <a:ext uri="{0D108BD9-81ED-4DB2-BD59-A6C34878D82A}">
                    <a16:rowId xmlns:a16="http://schemas.microsoft.com/office/drawing/2014/main" val="1602983195"/>
                  </a:ext>
                </a:extLst>
              </a:tr>
              <a:tr h="217714">
                <a:tc>
                  <a:txBody>
                    <a:bodyPr/>
                    <a:lstStyle/>
                    <a:p>
                      <a:r>
                        <a:rPr lang="en-GB" sz="1100" b="1"/>
                        <a:t>Oct</a:t>
                      </a:r>
                      <a:endParaRPr lang="en-AU" sz="1100" b="1"/>
                    </a:p>
                  </a:txBody>
                  <a:tcPr>
                    <a:solidFill>
                      <a:srgbClr val="E7E9EC"/>
                    </a:solidFill>
                  </a:tcPr>
                </a:tc>
                <a:tc>
                  <a:txBody>
                    <a:bodyPr/>
                    <a:lstStyle/>
                    <a:p>
                      <a:pPr marL="0" indent="0">
                        <a:buNone/>
                      </a:pPr>
                      <a:r>
                        <a:rPr lang="en-GB" sz="1100" dirty="0"/>
                        <a:t>NSW Anti-slavery Commissioner</a:t>
                      </a:r>
                    </a:p>
                  </a:txBody>
                  <a:tcPr>
                    <a:solidFill>
                      <a:srgbClr val="E7E9EC"/>
                    </a:solidFill>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1100" dirty="0"/>
                        <a:t>Presented at the monthly forum and was provided with an update of the sector level initiatives.</a:t>
                      </a:r>
                    </a:p>
                  </a:txBody>
                  <a:tcPr>
                    <a:solidFill>
                      <a:srgbClr val="E7E9EC"/>
                    </a:solidFill>
                  </a:tcPr>
                </a:tc>
                <a:extLst>
                  <a:ext uri="{0D108BD9-81ED-4DB2-BD59-A6C34878D82A}">
                    <a16:rowId xmlns:a16="http://schemas.microsoft.com/office/drawing/2014/main" val="1462774816"/>
                  </a:ext>
                </a:extLst>
              </a:tr>
              <a:tr h="195035">
                <a:tc>
                  <a:txBody>
                    <a:bodyPr/>
                    <a:lstStyle/>
                    <a:p>
                      <a:r>
                        <a:rPr lang="en-GB" sz="1100" b="1"/>
                        <a:t>Nov</a:t>
                      </a:r>
                      <a:endParaRPr lang="en-AU" sz="1100" b="1"/>
                    </a:p>
                  </a:txBody>
                  <a:tcPr>
                    <a:solidFill>
                      <a:srgbClr val="CCD0D7"/>
                    </a:solidFill>
                  </a:tcPr>
                </a:tc>
                <a:tc>
                  <a:txBody>
                    <a:bodyPr/>
                    <a:lstStyle/>
                    <a:p>
                      <a:pPr marL="0" indent="0">
                        <a:buNone/>
                      </a:pPr>
                      <a:r>
                        <a:rPr lang="en-GB" sz="1100" dirty="0"/>
                        <a:t>The Mekong Club &amp; Be Slavery Free</a:t>
                      </a:r>
                    </a:p>
                  </a:txBody>
                  <a:tcPr/>
                </a:tc>
                <a:tc>
                  <a:txBody>
                    <a:bodyPr/>
                    <a:lstStyle/>
                    <a:p>
                      <a:pPr marL="0" indent="0">
                        <a:buNone/>
                      </a:pPr>
                      <a:r>
                        <a:rPr lang="en-GB" sz="1100" dirty="0"/>
                        <a:t>Presentation on the University Anti-slavery program, focusing on future collaboration opportunities &amp; human trafficking</a:t>
                      </a:r>
                    </a:p>
                  </a:txBody>
                  <a:tcPr/>
                </a:tc>
                <a:extLst>
                  <a:ext uri="{0D108BD9-81ED-4DB2-BD59-A6C34878D82A}">
                    <a16:rowId xmlns:a16="http://schemas.microsoft.com/office/drawing/2014/main" val="482428611"/>
                  </a:ext>
                </a:extLst>
              </a:tr>
              <a:tr h="282797">
                <a:tc>
                  <a:txBody>
                    <a:bodyPr/>
                    <a:lstStyle/>
                    <a:p>
                      <a:r>
                        <a:rPr lang="en-GB" sz="1100" b="1"/>
                        <a:t>Dec</a:t>
                      </a:r>
                      <a:endParaRPr lang="en-AU" sz="1100" b="1"/>
                    </a:p>
                  </a:txBody>
                  <a:tcPr/>
                </a:tc>
                <a:tc>
                  <a:txBody>
                    <a:bodyPr/>
                    <a:lstStyle/>
                    <a:p>
                      <a:pPr marL="0" indent="0">
                        <a:buNone/>
                      </a:pPr>
                      <a:r>
                        <a:rPr lang="en-AU" sz="1100" dirty="0"/>
                        <a:t>Macquarie Business School</a:t>
                      </a:r>
                    </a:p>
                  </a:txBody>
                  <a:tcPr/>
                </a:tc>
                <a:tc>
                  <a:txBody>
                    <a:bodyPr/>
                    <a:lstStyle/>
                    <a:p>
                      <a:pPr marL="0" indent="0">
                        <a:buNone/>
                      </a:pPr>
                      <a:r>
                        <a:rPr lang="en-AU" sz="1100" kern="1200" dirty="0">
                          <a:solidFill>
                            <a:schemeClr val="dk1"/>
                          </a:solidFill>
                          <a:latin typeface="+mn-lt"/>
                          <a:ea typeface="+mn-ea"/>
                          <a:cs typeface="+mn-cs"/>
                        </a:rPr>
                        <a:t>Participated in an interview with a Macquarie University PHD student providing feedback for a study that is examining how entities are impacted by the Commonwealth Modern Slavery Act 2018 and to provide business entities with guidance on good reporting and business practice compliance.</a:t>
                      </a:r>
                    </a:p>
                  </a:txBody>
                  <a:tcPr/>
                </a:tc>
                <a:extLst>
                  <a:ext uri="{0D108BD9-81ED-4DB2-BD59-A6C34878D82A}">
                    <a16:rowId xmlns:a16="http://schemas.microsoft.com/office/drawing/2014/main" val="907368682"/>
                  </a:ext>
                </a:extLst>
              </a:tr>
            </a:tbl>
          </a:graphicData>
        </a:graphic>
      </p:graphicFrame>
    </p:spTree>
    <p:extLst>
      <p:ext uri="{BB962C8B-B14F-4D97-AF65-F5344CB8AC3E}">
        <p14:creationId xmlns:p14="http://schemas.microsoft.com/office/powerpoint/2010/main" val="2444486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FORMATS" val="&lt;MekkoFormats&gt;&lt;NumberFormat DecimalSeparator=&quot;.&quot; ThousandSeparator=&quot;,&quot; NegativeNumberFormat=&quot;1&quot; /&gt;&lt;Font&gt;&lt;Output_Font_Name Default=&quot;Arial&quot; UsePPTTheme=&quot;True&quot; /&gt;&lt;/Font&gt;&lt;DateFormat CultureID=&quot;1033&quot; FormatString=&quot;M/d/yyyy&quot; /&gt;&lt;/MekkoFormats&gt;"/>
  <p:tag name="BTFPCOLUMNGUIDE" val="Bain"/>
  <p:tag name="ARTICULATE_PROJECT_OPEN" val="0"/>
  <p:tag name="ARTICULATE_SLIDE_COUNT" val="3"/>
  <p:tag name="ARTICULATE_DESIGN_ID_OFFICE THEME" val="mgZXLlD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9Qk5rqOxRNQ7T3VtW43H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Goaj.PnVxUdqdeDJbTe7g"/>
</p:tagLst>
</file>

<file path=ppt/tags/tag2.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BTFPLAYOUTENABLED" val="1"/>
  <p:tag name="BTFPLAYOUTCOLUMNS" val="7"/>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heme/theme1.xml><?xml version="1.0" encoding="utf-8"?>
<a:theme xmlns:a="http://schemas.openxmlformats.org/drawingml/2006/main" name="Office Theme">
  <a:themeElements>
    <a:clrScheme name="AUPN">
      <a:dk1>
        <a:srgbClr val="000000"/>
      </a:dk1>
      <a:lt1>
        <a:srgbClr val="FFFFFF"/>
      </a:lt1>
      <a:dk2>
        <a:srgbClr val="4D4F53"/>
      </a:dk2>
      <a:lt2>
        <a:srgbClr val="B2B4B3"/>
      </a:lt2>
      <a:accent1>
        <a:srgbClr val="084F7D"/>
      </a:accent1>
      <a:accent2>
        <a:srgbClr val="00428B"/>
      </a:accent2>
      <a:accent3>
        <a:srgbClr val="39B49E"/>
      </a:accent3>
      <a:accent4>
        <a:srgbClr val="00967D"/>
      </a:accent4>
      <a:accent5>
        <a:srgbClr val="7E2B97"/>
      </a:accent5>
      <a:accent6>
        <a:srgbClr val="718674"/>
      </a:accent6>
      <a:hlink>
        <a:srgbClr val="0077D4"/>
      </a:hlink>
      <a:folHlink>
        <a:srgbClr val="7E2B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CC">
      <a:dk1>
        <a:sysClr val="windowText" lastClr="000000"/>
      </a:dk1>
      <a:lt1>
        <a:sysClr val="window" lastClr="FFFFFF"/>
      </a:lt1>
      <a:dk2>
        <a:srgbClr val="44546A"/>
      </a:dk2>
      <a:lt2>
        <a:srgbClr val="E7E6E6"/>
      </a:lt2>
      <a:accent1>
        <a:srgbClr val="087DBA"/>
      </a:accent1>
      <a:accent2>
        <a:srgbClr val="ED7D31"/>
      </a:accent2>
      <a:accent3>
        <a:srgbClr val="A2CE61"/>
      </a:accent3>
      <a:accent4>
        <a:srgbClr val="3A3A3A"/>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UPN">
      <a:dk1>
        <a:srgbClr val="000000"/>
      </a:dk1>
      <a:lt1>
        <a:srgbClr val="FFFFFF"/>
      </a:lt1>
      <a:dk2>
        <a:srgbClr val="4D4F53"/>
      </a:dk2>
      <a:lt2>
        <a:srgbClr val="B2B4B3"/>
      </a:lt2>
      <a:accent1>
        <a:srgbClr val="084F7D"/>
      </a:accent1>
      <a:accent2>
        <a:srgbClr val="00428B"/>
      </a:accent2>
      <a:accent3>
        <a:srgbClr val="39B49E"/>
      </a:accent3>
      <a:accent4>
        <a:srgbClr val="00967D"/>
      </a:accent4>
      <a:accent5>
        <a:srgbClr val="7E2B97"/>
      </a:accent5>
      <a:accent6>
        <a:srgbClr val="718674"/>
      </a:accent6>
      <a:hlink>
        <a:srgbClr val="0077D4"/>
      </a:hlink>
      <a:folHlink>
        <a:srgbClr val="7E2B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3ab8dd-5fbf-4606-a9b6-e1fcf011e25e" xsi:nil="true"/>
    <lcf76f155ced4ddcb4097134ff3c332f xmlns="e3a7e514-3113-4d70-b352-6a80cda29dc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D0018CCD54E3428AB955554152FEA9" ma:contentTypeVersion="15" ma:contentTypeDescription="Create a new document." ma:contentTypeScope="" ma:versionID="5f511a0e9ee9604524de105a5a3406c4">
  <xsd:schema xmlns:xsd="http://www.w3.org/2001/XMLSchema" xmlns:xs="http://www.w3.org/2001/XMLSchema" xmlns:p="http://schemas.microsoft.com/office/2006/metadata/properties" xmlns:ns2="e3a7e514-3113-4d70-b352-6a80cda29dc4" xmlns:ns3="e53ab8dd-5fbf-4606-a9b6-e1fcf011e25e" targetNamespace="http://schemas.microsoft.com/office/2006/metadata/properties" ma:root="true" ma:fieldsID="ffa3fe14cf98d09b3cc6ca876339b530" ns2:_="" ns3:_="">
    <xsd:import namespace="e3a7e514-3113-4d70-b352-6a80cda29dc4"/>
    <xsd:import namespace="e53ab8dd-5fbf-4606-a9b6-e1fcf011e2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7e514-3113-4d70-b352-6a80cda29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282f659-6f11-446a-be60-4b3d9e6628da"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3ab8dd-5fbf-4606-a9b6-e1fcf011e25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70e550f-17de-4e57-b02c-4128a332ee41}" ma:internalName="TaxCatchAll" ma:showField="CatchAllData" ma:web="e53ab8dd-5fbf-4606-a9b6-e1fcf011e25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D06E11-79C3-40A1-8CEC-7E3EFD4F7B72}">
  <ds:schemaRefs>
    <ds:schemaRef ds:uri="e53ab8dd-5fbf-4606-a9b6-e1fcf011e25e"/>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e3a7e514-3113-4d70-b352-6a80cda29dc4"/>
    <ds:schemaRef ds:uri="http://www.w3.org/XML/1998/namespace"/>
    <ds:schemaRef ds:uri="http://purl.org/dc/dcmitype/"/>
  </ds:schemaRefs>
</ds:datastoreItem>
</file>

<file path=customXml/itemProps2.xml><?xml version="1.0" encoding="utf-8"?>
<ds:datastoreItem xmlns:ds="http://schemas.openxmlformats.org/officeDocument/2006/customXml" ds:itemID="{A3DB0ABE-298F-4F66-A907-E7F082ADC5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a7e514-3113-4d70-b352-6a80cda29dc4"/>
    <ds:schemaRef ds:uri="e53ab8dd-5fbf-4606-a9b6-e1fcf011e2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29D24D-11DC-424D-8ABF-90B4078C3D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2189</TotalTime>
  <Words>2669</Words>
  <Application>Microsoft Macintosh PowerPoint</Application>
  <PresentationFormat>Widescreen</PresentationFormat>
  <Paragraphs>381</Paragraphs>
  <Slides>16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Times New Roman</vt:lpstr>
      <vt:lpstr>Wingdings</vt:lpstr>
      <vt:lpstr>Office Theme</vt:lpstr>
      <vt:lpstr>think-cell Slide</vt:lpstr>
      <vt:lpstr>University  Anti-slavery Program Overview 2023</vt:lpstr>
      <vt:lpstr>About this Overview</vt:lpstr>
      <vt:lpstr>Anti-slavery Program Membership</vt:lpstr>
      <vt:lpstr>University Anti-Slavery Program</vt:lpstr>
      <vt:lpstr>University Anti-slavery Working Group</vt:lpstr>
      <vt:lpstr>Academic Advisory Board (AAB)</vt:lpstr>
      <vt:lpstr>2023 Program Pillars</vt:lpstr>
      <vt:lpstr>Program key achievements in 2023</vt:lpstr>
      <vt:lpstr>Engagement and Communications</vt:lpstr>
      <vt:lpstr>Capability Uplift</vt:lpstr>
      <vt:lpstr>2023 Program Highlights</vt:lpstr>
      <vt:lpstr>Program Challenges</vt:lpstr>
      <vt:lpstr>Media Alert Process</vt:lpstr>
      <vt:lpstr>International Student Risk Project</vt:lpstr>
      <vt:lpstr>Cleaning Accountability Framework</vt:lpstr>
      <vt:lpstr>Cleaning Accountability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Xylene Vengua</dc:creator>
  <cp:lastModifiedBy>Alexia Aslanidis</cp:lastModifiedBy>
  <cp:revision>16</cp:revision>
  <dcterms:created xsi:type="dcterms:W3CDTF">2018-09-09T20:47:29Z</dcterms:created>
  <dcterms:modified xsi:type="dcterms:W3CDTF">2024-02-12T23:59:01Z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0x010100D3D0018CCD54E3428AB955554152FEA9</vt:lpwstr>
  </property>
  <property fmtid="{D5CDD505-2E9C-101B-9397-08002B2CF9AE}" pid="3" name="Order">
    <vt:r8>1500</vt:r8>
  </property>
  <property fmtid="{D5CDD505-2E9C-101B-9397-08002B2CF9AE}" pid="4" name="MediaServiceImageTags">
    <vt:lpwstr/>
  </property>
  <property fmtid="{D5CDD505-2E9C-101B-9397-08002B2CF9AE}" pid="5" name="ArticulateGUID">
    <vt:lpwstr>FC1D279B-84CB-40A5-A69D-D4395F4F6A88</vt:lpwstr>
  </property>
  <property fmtid="{D5CDD505-2E9C-101B-9397-08002B2CF9AE}" pid="6" name="ArticulatePath">
    <vt:lpwstr>AUPN Presentation Template_2023</vt:lpwstr>
  </property>
</Properties>
</file>